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comments/modernComment_18B_A123928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71" r:id="rId2"/>
    <p:sldMasterId id="2147483696" r:id="rId3"/>
  </p:sldMasterIdLst>
  <p:notesMasterIdLst>
    <p:notesMasterId r:id="rId72"/>
  </p:notesMasterIdLst>
  <p:handoutMasterIdLst>
    <p:handoutMasterId r:id="rId73"/>
  </p:handoutMasterIdLst>
  <p:sldIdLst>
    <p:sldId id="262" r:id="rId4"/>
    <p:sldId id="264" r:id="rId5"/>
    <p:sldId id="427" r:id="rId6"/>
    <p:sldId id="263" r:id="rId7"/>
    <p:sldId id="339" r:id="rId8"/>
    <p:sldId id="390" r:id="rId9"/>
    <p:sldId id="391" r:id="rId10"/>
    <p:sldId id="400" r:id="rId11"/>
    <p:sldId id="401" r:id="rId12"/>
    <p:sldId id="411" r:id="rId13"/>
    <p:sldId id="403" r:id="rId14"/>
    <p:sldId id="404" r:id="rId15"/>
    <p:sldId id="397" r:id="rId16"/>
    <p:sldId id="392" r:id="rId17"/>
    <p:sldId id="412" r:id="rId18"/>
    <p:sldId id="405" r:id="rId19"/>
    <p:sldId id="393" r:id="rId20"/>
    <p:sldId id="394" r:id="rId21"/>
    <p:sldId id="395" r:id="rId22"/>
    <p:sldId id="396" r:id="rId23"/>
    <p:sldId id="328" r:id="rId24"/>
    <p:sldId id="426" r:id="rId25"/>
    <p:sldId id="399" r:id="rId26"/>
    <p:sldId id="429" r:id="rId27"/>
    <p:sldId id="326" r:id="rId28"/>
    <p:sldId id="350" r:id="rId29"/>
    <p:sldId id="351" r:id="rId30"/>
    <p:sldId id="352" r:id="rId31"/>
    <p:sldId id="353" r:id="rId32"/>
    <p:sldId id="354" r:id="rId33"/>
    <p:sldId id="355" r:id="rId34"/>
    <p:sldId id="357" r:id="rId35"/>
    <p:sldId id="381" r:id="rId36"/>
    <p:sldId id="410" r:id="rId37"/>
    <p:sldId id="329" r:id="rId38"/>
    <p:sldId id="382" r:id="rId39"/>
    <p:sldId id="383" r:id="rId40"/>
    <p:sldId id="384" r:id="rId41"/>
    <p:sldId id="385" r:id="rId42"/>
    <p:sldId id="386" r:id="rId43"/>
    <p:sldId id="428" r:id="rId44"/>
    <p:sldId id="388" r:id="rId45"/>
    <p:sldId id="389" r:id="rId46"/>
    <p:sldId id="380" r:id="rId47"/>
    <p:sldId id="423" r:id="rId48"/>
    <p:sldId id="424" r:id="rId49"/>
    <p:sldId id="425" r:id="rId50"/>
    <p:sldId id="330" r:id="rId51"/>
    <p:sldId id="317" r:id="rId52"/>
    <p:sldId id="318" r:id="rId53"/>
    <p:sldId id="319" r:id="rId54"/>
    <p:sldId id="320" r:id="rId55"/>
    <p:sldId id="321" r:id="rId56"/>
    <p:sldId id="285" r:id="rId57"/>
    <p:sldId id="322" r:id="rId58"/>
    <p:sldId id="323" r:id="rId59"/>
    <p:sldId id="371" r:id="rId60"/>
    <p:sldId id="372" r:id="rId61"/>
    <p:sldId id="373" r:id="rId62"/>
    <p:sldId id="374" r:id="rId63"/>
    <p:sldId id="413" r:id="rId64"/>
    <p:sldId id="414" r:id="rId65"/>
    <p:sldId id="415" r:id="rId66"/>
    <p:sldId id="419" r:id="rId67"/>
    <p:sldId id="420" r:id="rId68"/>
    <p:sldId id="421" r:id="rId69"/>
    <p:sldId id="422" r:id="rId70"/>
    <p:sldId id="332" r:id="rId7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52D901-4343-016C-D57D-197C4EFC3C2A}" name="rene.schrinner@tracto.com" initials="re" userId="S::urn:spo:guest#rene.schrinner@tracto.com::" providerId="AD"/>
  <p188:author id="{44F44C58-CD4D-E1AB-7C10-0207863C4DDB}" name="Jörg Himmerich" initials="JH" userId="7d0b7a50329d39a5" providerId="Windows Live"/>
  <p188:author id="{DFD6DFAD-5B36-C8B7-AB53-D35A41B46708}" name="Siebel, Ronald" initials="SR" userId="S::ronald.siebel@tennet.eu::d00c3441-4b91-4bd5-a0f2-4c76d6e35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00000"/>
    <a:srgbClr val="353E4A"/>
    <a:srgbClr val="FFFFFF"/>
    <a:srgbClr val="46585B"/>
    <a:srgbClr val="A5A5A5"/>
    <a:srgbClr val="E7E6E6"/>
    <a:srgbClr val="E1473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B15F1-8142-DA85-6E1C-03109CC06259}" v="350" dt="2025-03-31T13:43:41.241"/>
    <p1510:client id="{986299A9-96C4-39F5-D792-962AA74783EA}" v="3" dt="2025-03-31T10:31:34.078"/>
    <p1510:client id="{B787496A-2F33-75E6-611E-66CC20F4A0DC}" v="57" dt="2025-04-01T12:17:41.69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99" autoAdjust="0"/>
    <p:restoredTop sz="94660"/>
  </p:normalViewPr>
  <p:slideViewPr>
    <p:cSldViewPr snapToGrid="0">
      <p:cViewPr>
        <p:scale>
          <a:sx n="100" d="100"/>
          <a:sy n="100" d="100"/>
        </p:scale>
        <p:origin x="437" y="-22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billig@sharewellhdd.com" userId="S::urn:spo:guest#dbillig@sharewellhdd.com::" providerId="AD" clId="Web-{986299A9-96C4-39F5-D792-962AA74783EA}"/>
    <pc:docChg chg="modSld">
      <pc:chgData name="dbillig@sharewellhdd.com" userId="S::urn:spo:guest#dbillig@sharewellhdd.com::" providerId="AD" clId="Web-{986299A9-96C4-39F5-D792-962AA74783EA}" dt="2025-03-31T10:31:33.813" v="1" actId="20577"/>
      <pc:docMkLst>
        <pc:docMk/>
      </pc:docMkLst>
      <pc:sldChg chg="modSp">
        <pc:chgData name="dbillig@sharewellhdd.com" userId="S::urn:spo:guest#dbillig@sharewellhdd.com::" providerId="AD" clId="Web-{986299A9-96C4-39F5-D792-962AA74783EA}" dt="2025-03-31T10:31:33.813" v="1" actId="20577"/>
        <pc:sldMkLst>
          <pc:docMk/>
          <pc:sldMk cId="3758153399" sldId="262"/>
        </pc:sldMkLst>
        <pc:spChg chg="mod">
          <ac:chgData name="dbillig@sharewellhdd.com" userId="S::urn:spo:guest#dbillig@sharewellhdd.com::" providerId="AD" clId="Web-{986299A9-96C4-39F5-D792-962AA74783EA}" dt="2025-03-31T10:31:33.813" v="1" actId="20577"/>
          <ac:spMkLst>
            <pc:docMk/>
            <pc:sldMk cId="3758153399" sldId="262"/>
            <ac:spMk id="3" creationId="{EB8EC392-BDAA-47F2-B54C-A9609FF10759}"/>
          </ac:spMkLst>
        </pc:spChg>
      </pc:sldChg>
    </pc:docChg>
  </pc:docChgLst>
  <pc:docChgLst>
    <pc:chgData name="rene.schrinner@tracto.com" userId="S::urn:spo:guest#rene.schrinner@tracto.com::" providerId="AD" clId="Web-{01394391-7167-143C-74A3-403A0F8E4383}"/>
    <pc:docChg chg="modSld">
      <pc:chgData name="rene.schrinner@tracto.com" userId="S::urn:spo:guest#rene.schrinner@tracto.com::" providerId="AD" clId="Web-{01394391-7167-143C-74A3-403A0F8E4383}" dt="2025-03-22T20:51:54.229" v="2" actId="20577"/>
      <pc:docMkLst>
        <pc:docMk/>
      </pc:docMkLst>
      <pc:sldChg chg="modSp">
        <pc:chgData name="rene.schrinner@tracto.com" userId="S::urn:spo:guest#rene.schrinner@tracto.com::" providerId="AD" clId="Web-{01394391-7167-143C-74A3-403A0F8E4383}" dt="2025-03-22T20:51:54.229" v="2" actId="20577"/>
        <pc:sldMkLst>
          <pc:docMk/>
          <pc:sldMk cId="2111583528" sldId="411"/>
        </pc:sldMkLst>
        <pc:spChg chg="mod">
          <ac:chgData name="rene.schrinner@tracto.com" userId="S::urn:spo:guest#rene.schrinner@tracto.com::" providerId="AD" clId="Web-{01394391-7167-143C-74A3-403A0F8E4383}" dt="2025-03-22T20:51:54.229" v="2" actId="20577"/>
          <ac:spMkLst>
            <pc:docMk/>
            <pc:sldMk cId="2111583528" sldId="411"/>
            <ac:spMk id="3" creationId="{6C74A6EB-4C6D-61E3-C418-04C20DCD00DD}"/>
          </ac:spMkLst>
        </pc:spChg>
      </pc:sldChg>
    </pc:docChg>
  </pc:docChgLst>
  <pc:docChgLst>
    <pc:chgData name="rene.schrinner@tracto.com" userId="S::urn:spo:guest#rene.schrinner@tracto.com::" providerId="AD" clId="Web-{9925474F-86B3-2E79-0190-DB96BC22C652}"/>
    <pc:docChg chg="modSld">
      <pc:chgData name="rene.schrinner@tracto.com" userId="S::urn:spo:guest#rene.schrinner@tracto.com::" providerId="AD" clId="Web-{9925474F-86B3-2E79-0190-DB96BC22C652}" dt="2025-03-22T19:17:13.410" v="25" actId="20577"/>
      <pc:docMkLst>
        <pc:docMk/>
      </pc:docMkLst>
      <pc:sldChg chg="modSp">
        <pc:chgData name="rene.schrinner@tracto.com" userId="S::urn:spo:guest#rene.schrinner@tracto.com::" providerId="AD" clId="Web-{9925474F-86B3-2E79-0190-DB96BC22C652}" dt="2025-03-22T19:17:13.410" v="25" actId="20577"/>
        <pc:sldMkLst>
          <pc:docMk/>
          <pc:sldMk cId="2381298302" sldId="385"/>
        </pc:sldMkLst>
        <pc:spChg chg="mod">
          <ac:chgData name="rene.schrinner@tracto.com" userId="S::urn:spo:guest#rene.schrinner@tracto.com::" providerId="AD" clId="Web-{9925474F-86B3-2E79-0190-DB96BC22C652}" dt="2025-03-22T19:17:13.410" v="25" actId="20577"/>
          <ac:spMkLst>
            <pc:docMk/>
            <pc:sldMk cId="2381298302" sldId="385"/>
            <ac:spMk id="3" creationId="{154E92A4-8D37-F793-5715-87A5D86858C7}"/>
          </ac:spMkLst>
        </pc:spChg>
        <pc:spChg chg="mod">
          <ac:chgData name="rene.schrinner@tracto.com" userId="S::urn:spo:guest#rene.schrinner@tracto.com::" providerId="AD" clId="Web-{9925474F-86B3-2E79-0190-DB96BC22C652}" dt="2025-03-22T19:15:36.828" v="21" actId="1076"/>
          <ac:spMkLst>
            <pc:docMk/>
            <pc:sldMk cId="2381298302" sldId="385"/>
            <ac:spMk id="4" creationId="{20CB526C-45C8-8A02-DB2D-910D58FDE1D3}"/>
          </ac:spMkLst>
        </pc:spChg>
      </pc:sldChg>
      <pc:sldChg chg="modSp">
        <pc:chgData name="rene.schrinner@tracto.com" userId="S::urn:spo:guest#rene.schrinner@tracto.com::" providerId="AD" clId="Web-{9925474F-86B3-2E79-0190-DB96BC22C652}" dt="2025-03-22T19:13:40.933" v="0" actId="1076"/>
        <pc:sldMkLst>
          <pc:docMk/>
          <pc:sldMk cId="1763403611" sldId="410"/>
        </pc:sldMkLst>
        <pc:cxnChg chg="mod">
          <ac:chgData name="rene.schrinner@tracto.com" userId="S::urn:spo:guest#rene.schrinner@tracto.com::" providerId="AD" clId="Web-{9925474F-86B3-2E79-0190-DB96BC22C652}" dt="2025-03-22T19:13:40.933" v="0" actId="1076"/>
          <ac:cxnSpMkLst>
            <pc:docMk/>
            <pc:sldMk cId="1763403611" sldId="410"/>
            <ac:cxnSpMk id="5" creationId="{17F56FEF-A99B-1F29-C3BF-501E373C5836}"/>
          </ac:cxnSpMkLst>
        </pc:cxnChg>
      </pc:sldChg>
    </pc:docChg>
  </pc:docChgLst>
  <pc:docChgLst>
    <pc:chgData name="Reinhard, Marco" userId="49b57ce4-d956-44c4-bab3-284f37fa41b4" providerId="ADAL" clId="{49927719-E3CD-4647-9CC6-E8D1F828A169}"/>
    <pc:docChg chg="undo custSel addSld modSld sldOrd">
      <pc:chgData name="Reinhard, Marco" userId="49b57ce4-d956-44c4-bab3-284f37fa41b4" providerId="ADAL" clId="{49927719-E3CD-4647-9CC6-E8D1F828A169}" dt="2025-03-24T10:22:37.183" v="2776" actId="20577"/>
      <pc:docMkLst>
        <pc:docMk/>
      </pc:docMkLst>
      <pc:sldChg chg="addSp modSp mod">
        <pc:chgData name="Reinhard, Marco" userId="49b57ce4-d956-44c4-bab3-284f37fa41b4" providerId="ADAL" clId="{49927719-E3CD-4647-9CC6-E8D1F828A169}" dt="2025-03-21T09:43:06.650" v="2620" actId="6549"/>
        <pc:sldMkLst>
          <pc:docMk/>
          <pc:sldMk cId="2000175607" sldId="350"/>
        </pc:sldMkLst>
        <pc:spChg chg="mod">
          <ac:chgData name="Reinhard, Marco" userId="49b57ce4-d956-44c4-bab3-284f37fa41b4" providerId="ADAL" clId="{49927719-E3CD-4647-9CC6-E8D1F828A169}" dt="2025-03-20T14:47:02.689" v="1301" actId="12"/>
          <ac:spMkLst>
            <pc:docMk/>
            <pc:sldMk cId="2000175607" sldId="350"/>
            <ac:spMk id="3" creationId="{D1AA4774-9057-920F-3F81-72B5DB08DF0D}"/>
          </ac:spMkLst>
        </pc:spChg>
        <pc:spChg chg="add mod">
          <ac:chgData name="Reinhard, Marco" userId="49b57ce4-d956-44c4-bab3-284f37fa41b4" providerId="ADAL" clId="{49927719-E3CD-4647-9CC6-E8D1F828A169}" dt="2025-03-21T09:43:06.650" v="2620" actId="6549"/>
          <ac:spMkLst>
            <pc:docMk/>
            <pc:sldMk cId="2000175607" sldId="350"/>
            <ac:spMk id="6" creationId="{16329313-D92A-9247-5390-41123098ED93}"/>
          </ac:spMkLst>
        </pc:spChg>
        <pc:picChg chg="add mod">
          <ac:chgData name="Reinhard, Marco" userId="49b57ce4-d956-44c4-bab3-284f37fa41b4" providerId="ADAL" clId="{49927719-E3CD-4647-9CC6-E8D1F828A169}" dt="2025-03-20T14:47:11.421" v="1303" actId="14100"/>
          <ac:picMkLst>
            <pc:docMk/>
            <pc:sldMk cId="2000175607" sldId="350"/>
            <ac:picMk id="5" creationId="{0318D3C7-5BBA-3B80-37B3-249B7499EA2D}"/>
          </ac:picMkLst>
        </pc:picChg>
      </pc:sldChg>
      <pc:sldChg chg="addSp modSp mod modAnim">
        <pc:chgData name="Reinhard, Marco" userId="49b57ce4-d956-44c4-bab3-284f37fa41b4" providerId="ADAL" clId="{49927719-E3CD-4647-9CC6-E8D1F828A169}" dt="2025-03-21T09:56:14.140" v="2639" actId="1076"/>
        <pc:sldMkLst>
          <pc:docMk/>
          <pc:sldMk cId="3169881099" sldId="351"/>
        </pc:sldMkLst>
        <pc:spChg chg="mod">
          <ac:chgData name="Reinhard, Marco" userId="49b57ce4-d956-44c4-bab3-284f37fa41b4" providerId="ADAL" clId="{49927719-E3CD-4647-9CC6-E8D1F828A169}" dt="2025-03-21T09:55:53.760" v="2633" actId="12"/>
          <ac:spMkLst>
            <pc:docMk/>
            <pc:sldMk cId="3169881099" sldId="351"/>
            <ac:spMk id="3" creationId="{D1AA4774-9057-920F-3F81-72B5DB08DF0D}"/>
          </ac:spMkLst>
        </pc:spChg>
        <pc:picChg chg="add mod">
          <ac:chgData name="Reinhard, Marco" userId="49b57ce4-d956-44c4-bab3-284f37fa41b4" providerId="ADAL" clId="{49927719-E3CD-4647-9CC6-E8D1F828A169}" dt="2025-03-21T09:56:14.140" v="2639" actId="1076"/>
          <ac:picMkLst>
            <pc:docMk/>
            <pc:sldMk cId="3169881099" sldId="351"/>
            <ac:picMk id="5" creationId="{C916CAB8-1766-7CC1-E25C-DF86CF88B997}"/>
          </ac:picMkLst>
        </pc:picChg>
      </pc:sldChg>
      <pc:sldChg chg="addSp modSp mod">
        <pc:chgData name="Reinhard, Marco" userId="49b57ce4-d956-44c4-bab3-284f37fa41b4" providerId="ADAL" clId="{49927719-E3CD-4647-9CC6-E8D1F828A169}" dt="2025-03-21T09:47:19.238" v="2631" actId="1076"/>
        <pc:sldMkLst>
          <pc:docMk/>
          <pc:sldMk cId="2738657140" sldId="353"/>
        </pc:sldMkLst>
        <pc:spChg chg="mod">
          <ac:chgData name="Reinhard, Marco" userId="49b57ce4-d956-44c4-bab3-284f37fa41b4" providerId="ADAL" clId="{49927719-E3CD-4647-9CC6-E8D1F828A169}" dt="2025-03-21T09:47:11.980" v="2628" actId="1076"/>
          <ac:spMkLst>
            <pc:docMk/>
            <pc:sldMk cId="2738657140" sldId="353"/>
            <ac:spMk id="3" creationId="{D1AA4774-9057-920F-3F81-72B5DB08DF0D}"/>
          </ac:spMkLst>
        </pc:spChg>
        <pc:picChg chg="add mod">
          <ac:chgData name="Reinhard, Marco" userId="49b57ce4-d956-44c4-bab3-284f37fa41b4" providerId="ADAL" clId="{49927719-E3CD-4647-9CC6-E8D1F828A169}" dt="2025-03-21T09:47:19.238" v="2631" actId="1076"/>
          <ac:picMkLst>
            <pc:docMk/>
            <pc:sldMk cId="2738657140" sldId="353"/>
            <ac:picMk id="5" creationId="{027212AE-123B-7375-A6AC-22255571765A}"/>
          </ac:picMkLst>
        </pc:picChg>
      </pc:sldChg>
      <pc:sldChg chg="modSp mod">
        <pc:chgData name="Reinhard, Marco" userId="49b57ce4-d956-44c4-bab3-284f37fa41b4" providerId="ADAL" clId="{49927719-E3CD-4647-9CC6-E8D1F828A169}" dt="2025-03-21T10:36:05.100" v="2761" actId="27636"/>
        <pc:sldMkLst>
          <pc:docMk/>
          <pc:sldMk cId="2973820775" sldId="354"/>
        </pc:sldMkLst>
        <pc:spChg chg="mod">
          <ac:chgData name="Reinhard, Marco" userId="49b57ce4-d956-44c4-bab3-284f37fa41b4" providerId="ADAL" clId="{49927719-E3CD-4647-9CC6-E8D1F828A169}" dt="2025-03-21T10:36:05.100" v="2761" actId="27636"/>
          <ac:spMkLst>
            <pc:docMk/>
            <pc:sldMk cId="2973820775" sldId="354"/>
            <ac:spMk id="3" creationId="{D1AA4774-9057-920F-3F81-72B5DB08DF0D}"/>
          </ac:spMkLst>
        </pc:spChg>
      </pc:sldChg>
      <pc:sldChg chg="addSp delSp modSp mod">
        <pc:chgData name="Reinhard, Marco" userId="49b57ce4-d956-44c4-bab3-284f37fa41b4" providerId="ADAL" clId="{49927719-E3CD-4647-9CC6-E8D1F828A169}" dt="2025-03-21T10:13:00.804" v="2661" actId="20577"/>
        <pc:sldMkLst>
          <pc:docMk/>
          <pc:sldMk cId="1241898764" sldId="355"/>
        </pc:sldMkLst>
        <pc:spChg chg="add mod">
          <ac:chgData name="Reinhard, Marco" userId="49b57ce4-d956-44c4-bab3-284f37fa41b4" providerId="ADAL" clId="{49927719-E3CD-4647-9CC6-E8D1F828A169}" dt="2025-03-21T10:13:00.804" v="2661" actId="20577"/>
          <ac:spMkLst>
            <pc:docMk/>
            <pc:sldMk cId="1241898764" sldId="355"/>
            <ac:spMk id="6" creationId="{2BFBC5AB-4D90-F4C7-4BCA-8B0FA611C967}"/>
          </ac:spMkLst>
        </pc:spChg>
      </pc:sldChg>
      <pc:sldChg chg="modSp mod">
        <pc:chgData name="Reinhard, Marco" userId="49b57ce4-d956-44c4-bab3-284f37fa41b4" providerId="ADAL" clId="{49927719-E3CD-4647-9CC6-E8D1F828A169}" dt="2025-03-24T10:22:37.183" v="2776" actId="20577"/>
        <pc:sldMkLst>
          <pc:docMk/>
          <pc:sldMk cId="4005108237" sldId="379"/>
        </pc:sldMkLst>
      </pc:sldChg>
      <pc:sldChg chg="modSp">
        <pc:chgData name="Reinhard, Marco" userId="49b57ce4-d956-44c4-bab3-284f37fa41b4" providerId="ADAL" clId="{49927719-E3CD-4647-9CC6-E8D1F828A169}" dt="2025-03-24T08:40:17.761" v="2769" actId="20577"/>
        <pc:sldMkLst>
          <pc:docMk/>
          <pc:sldMk cId="3921914524" sldId="390"/>
        </pc:sldMkLst>
        <pc:spChg chg="mod">
          <ac:chgData name="Reinhard, Marco" userId="49b57ce4-d956-44c4-bab3-284f37fa41b4" providerId="ADAL" clId="{49927719-E3CD-4647-9CC6-E8D1F828A169}" dt="2025-03-24T08:40:17.761" v="2769" actId="20577"/>
          <ac:spMkLst>
            <pc:docMk/>
            <pc:sldMk cId="3921914524" sldId="390"/>
            <ac:spMk id="4" creationId="{6721E61E-8D1B-E209-BEC2-F0EB5E120774}"/>
          </ac:spMkLst>
        </pc:spChg>
      </pc:sldChg>
      <pc:sldChg chg="modSp mod">
        <pc:chgData name="Reinhard, Marco" userId="49b57ce4-d956-44c4-bab3-284f37fa41b4" providerId="ADAL" clId="{49927719-E3CD-4647-9CC6-E8D1F828A169}" dt="2025-03-21T09:29:43.156" v="2550" actId="20577"/>
        <pc:sldMkLst>
          <pc:docMk/>
          <pc:sldMk cId="2338607209" sldId="392"/>
        </pc:sldMkLst>
        <pc:spChg chg="mod">
          <ac:chgData name="Reinhard, Marco" userId="49b57ce4-d956-44c4-bab3-284f37fa41b4" providerId="ADAL" clId="{49927719-E3CD-4647-9CC6-E8D1F828A169}" dt="2025-03-21T09:29:43.156" v="2550" actId="20577"/>
          <ac:spMkLst>
            <pc:docMk/>
            <pc:sldMk cId="2338607209" sldId="392"/>
            <ac:spMk id="5" creationId="{98004A49-8686-731B-7AFA-3E0B56C5A083}"/>
          </ac:spMkLst>
        </pc:spChg>
      </pc:sldChg>
      <pc:sldChg chg="modSp mod modAnim">
        <pc:chgData name="Reinhard, Marco" userId="49b57ce4-d956-44c4-bab3-284f37fa41b4" providerId="ADAL" clId="{49927719-E3CD-4647-9CC6-E8D1F828A169}" dt="2025-03-20T14:21:08.240" v="33"/>
        <pc:sldMkLst>
          <pc:docMk/>
          <pc:sldMk cId="2703463047" sldId="395"/>
        </pc:sldMkLst>
        <pc:spChg chg="mod">
          <ac:chgData name="Reinhard, Marco" userId="49b57ce4-d956-44c4-bab3-284f37fa41b4" providerId="ADAL" clId="{49927719-E3CD-4647-9CC6-E8D1F828A169}" dt="2025-03-20T14:20:30.829" v="31" actId="113"/>
          <ac:spMkLst>
            <pc:docMk/>
            <pc:sldMk cId="2703463047" sldId="395"/>
            <ac:spMk id="4" creationId="{1ECDD4B1-DD4E-A405-36C5-6A05468B3F6F}"/>
          </ac:spMkLst>
        </pc:spChg>
      </pc:sldChg>
      <pc:sldChg chg="modSp mod modAnim">
        <pc:chgData name="Reinhard, Marco" userId="49b57ce4-d956-44c4-bab3-284f37fa41b4" providerId="ADAL" clId="{49927719-E3CD-4647-9CC6-E8D1F828A169}" dt="2025-03-20T14:21:30.126" v="35"/>
        <pc:sldMkLst>
          <pc:docMk/>
          <pc:sldMk cId="3543213475" sldId="396"/>
        </pc:sldMkLst>
        <pc:spChg chg="mod">
          <ac:chgData name="Reinhard, Marco" userId="49b57ce4-d956-44c4-bab3-284f37fa41b4" providerId="ADAL" clId="{49927719-E3CD-4647-9CC6-E8D1F828A169}" dt="2025-03-20T14:19:09.508" v="20" actId="20577"/>
          <ac:spMkLst>
            <pc:docMk/>
            <pc:sldMk cId="3543213475" sldId="396"/>
            <ac:spMk id="4" creationId="{AD8E0BD5-E774-9891-9B6F-9293392304EC}"/>
          </ac:spMkLst>
        </pc:spChg>
        <pc:spChg chg="mod">
          <ac:chgData name="Reinhard, Marco" userId="49b57ce4-d956-44c4-bab3-284f37fa41b4" providerId="ADAL" clId="{49927719-E3CD-4647-9CC6-E8D1F828A169}" dt="2025-03-20T14:19:06.597" v="18" actId="13926"/>
          <ac:spMkLst>
            <pc:docMk/>
            <pc:sldMk cId="3543213475" sldId="396"/>
            <ac:spMk id="5" creationId="{13907DB2-F3A7-8698-96C8-11E004050A31}"/>
          </ac:spMkLst>
        </pc:spChg>
      </pc:sldChg>
      <pc:sldChg chg="modSp mod">
        <pc:chgData name="Reinhard, Marco" userId="49b57ce4-d956-44c4-bab3-284f37fa41b4" providerId="ADAL" clId="{49927719-E3CD-4647-9CC6-E8D1F828A169}" dt="2025-03-21T09:31:18.813" v="2594" actId="20577"/>
        <pc:sldMkLst>
          <pc:docMk/>
          <pc:sldMk cId="1083602135" sldId="401"/>
        </pc:sldMkLst>
        <pc:spChg chg="mod">
          <ac:chgData name="Reinhard, Marco" userId="49b57ce4-d956-44c4-bab3-284f37fa41b4" providerId="ADAL" clId="{49927719-E3CD-4647-9CC6-E8D1F828A169}" dt="2025-03-21T09:31:18.813" v="2594" actId="20577"/>
          <ac:spMkLst>
            <pc:docMk/>
            <pc:sldMk cId="1083602135" sldId="401"/>
            <ac:spMk id="4" creationId="{80EEAD34-BC78-623F-EB33-2EF065BE548C}"/>
          </ac:spMkLst>
        </pc:spChg>
      </pc:sldChg>
      <pc:sldChg chg="modSp mod">
        <pc:chgData name="Reinhard, Marco" userId="49b57ce4-d956-44c4-bab3-284f37fa41b4" providerId="ADAL" clId="{49927719-E3CD-4647-9CC6-E8D1F828A169}" dt="2025-03-20T14:17:51.603" v="4" actId="20577"/>
        <pc:sldMkLst>
          <pc:docMk/>
          <pc:sldMk cId="4158500637" sldId="405"/>
        </pc:sldMkLst>
        <pc:spChg chg="mod">
          <ac:chgData name="Reinhard, Marco" userId="49b57ce4-d956-44c4-bab3-284f37fa41b4" providerId="ADAL" clId="{49927719-E3CD-4647-9CC6-E8D1F828A169}" dt="2025-03-20T14:17:51.603" v="4" actId="20577"/>
          <ac:spMkLst>
            <pc:docMk/>
            <pc:sldMk cId="4158500637" sldId="405"/>
            <ac:spMk id="4" creationId="{DDC30C52-5632-C306-52C3-0E58BEE42159}"/>
          </ac:spMkLst>
        </pc:spChg>
      </pc:sldChg>
      <pc:sldChg chg="addSp modSp mod">
        <pc:chgData name="Reinhard, Marco" userId="49b57ce4-d956-44c4-bab3-284f37fa41b4" providerId="ADAL" clId="{49927719-E3CD-4647-9CC6-E8D1F828A169}" dt="2025-03-20T14:22:59.614" v="234" actId="6549"/>
        <pc:sldMkLst>
          <pc:docMk/>
          <pc:sldMk cId="3104781432" sldId="406"/>
        </pc:sldMkLst>
      </pc:sldChg>
      <pc:sldChg chg="addSp delSp modSp add mod">
        <pc:chgData name="Reinhard, Marco" userId="49b57ce4-d956-44c4-bab3-284f37fa41b4" providerId="ADAL" clId="{49927719-E3CD-4647-9CC6-E8D1F828A169}" dt="2025-03-21T09:25:39.685" v="2548" actId="1076"/>
        <pc:sldMkLst>
          <pc:docMk/>
          <pc:sldMk cId="1304458448" sldId="407"/>
        </pc:sldMkLst>
      </pc:sldChg>
      <pc:sldChg chg="addSp delSp modSp add mod">
        <pc:chgData name="Reinhard, Marco" userId="49b57ce4-d956-44c4-bab3-284f37fa41b4" providerId="ADAL" clId="{49927719-E3CD-4647-9CC6-E8D1F828A169}" dt="2025-03-21T09:34:48.970" v="2602" actId="1076"/>
        <pc:sldMkLst>
          <pc:docMk/>
          <pc:sldMk cId="2399739701" sldId="408"/>
        </pc:sldMkLst>
      </pc:sldChg>
      <pc:sldChg chg="add">
        <pc:chgData name="Reinhard, Marco" userId="49b57ce4-d956-44c4-bab3-284f37fa41b4" providerId="ADAL" clId="{49927719-E3CD-4647-9CC6-E8D1F828A169}" dt="2025-03-21T10:11:45.292" v="2640"/>
        <pc:sldMkLst>
          <pc:docMk/>
          <pc:sldMk cId="3213176267" sldId="409"/>
        </pc:sldMkLst>
      </pc:sldChg>
      <pc:sldChg chg="addSp delSp modSp add mod ord">
        <pc:chgData name="Reinhard, Marco" userId="49b57ce4-d956-44c4-bab3-284f37fa41b4" providerId="ADAL" clId="{49927719-E3CD-4647-9CC6-E8D1F828A169}" dt="2025-03-24T10:20:33.191" v="2772" actId="1076"/>
        <pc:sldMkLst>
          <pc:docMk/>
          <pc:sldMk cId="1763403611" sldId="410"/>
        </pc:sldMkLst>
        <pc:spChg chg="mod">
          <ac:chgData name="Reinhard, Marco" userId="49b57ce4-d956-44c4-bab3-284f37fa41b4" providerId="ADAL" clId="{49927719-E3CD-4647-9CC6-E8D1F828A169}" dt="2025-03-21T10:26:25.294" v="2745" actId="27636"/>
          <ac:spMkLst>
            <pc:docMk/>
            <pc:sldMk cId="1763403611" sldId="410"/>
            <ac:spMk id="3" creationId="{D1AA4774-9057-920F-3F81-72B5DB08DF0D}"/>
          </ac:spMkLst>
        </pc:spChg>
        <pc:graphicFrameChg chg="add mod">
          <ac:chgData name="Reinhard, Marco" userId="49b57ce4-d956-44c4-bab3-284f37fa41b4" providerId="ADAL" clId="{49927719-E3CD-4647-9CC6-E8D1F828A169}" dt="2025-03-21T10:27:40.402" v="2754" actId="1076"/>
          <ac:graphicFrameMkLst>
            <pc:docMk/>
            <pc:sldMk cId="1763403611" sldId="410"/>
            <ac:graphicFrameMk id="10" creationId="{7E43EFCC-67F0-C74B-CAEF-E0AD9D052F83}"/>
          </ac:graphicFrameMkLst>
        </pc:graphicFrameChg>
        <pc:cxnChg chg="mod">
          <ac:chgData name="Reinhard, Marco" userId="49b57ce4-d956-44c4-bab3-284f37fa41b4" providerId="ADAL" clId="{49927719-E3CD-4647-9CC6-E8D1F828A169}" dt="2025-03-24T10:20:33.191" v="2772" actId="1076"/>
          <ac:cxnSpMkLst>
            <pc:docMk/>
            <pc:sldMk cId="1763403611" sldId="410"/>
            <ac:cxnSpMk id="5" creationId="{17F56FEF-A99B-1F29-C3BF-501E373C5836}"/>
          </ac:cxnSpMkLst>
        </pc:cxnChg>
      </pc:sldChg>
      <pc:sldChg chg="modSp mod">
        <pc:chgData name="Reinhard, Marco" userId="49b57ce4-d956-44c4-bab3-284f37fa41b4" providerId="ADAL" clId="{49927719-E3CD-4647-9CC6-E8D1F828A169}" dt="2025-03-24T08:41:12.123" v="2771" actId="20577"/>
        <pc:sldMkLst>
          <pc:docMk/>
          <pc:sldMk cId="2111583528" sldId="411"/>
        </pc:sldMkLst>
        <pc:spChg chg="mod">
          <ac:chgData name="Reinhard, Marco" userId="49b57ce4-d956-44c4-bab3-284f37fa41b4" providerId="ADAL" clId="{49927719-E3CD-4647-9CC6-E8D1F828A169}" dt="2025-03-24T08:41:12.123" v="2771" actId="20577"/>
          <ac:spMkLst>
            <pc:docMk/>
            <pc:sldMk cId="2111583528" sldId="411"/>
            <ac:spMk id="3" creationId="{6C74A6EB-4C6D-61E3-C418-04C20DCD00DD}"/>
          </ac:spMkLst>
        </pc:spChg>
      </pc:sldChg>
    </pc:docChg>
  </pc:docChgLst>
  <pc:docChgLst>
    <pc:chgData name="jorn.stoelinga@lmr-drilling.de" userId="S::urn:spo:guest#jorn.stoelinga@lmr-drilling.de::" providerId="AD" clId="Web-{579B15F1-8142-DA85-6E1C-03109CC06259}"/>
    <pc:docChg chg="modSld">
      <pc:chgData name="jorn.stoelinga@lmr-drilling.de" userId="S::urn:spo:guest#jorn.stoelinga@lmr-drilling.de::" providerId="AD" clId="Web-{579B15F1-8142-DA85-6E1C-03109CC06259}" dt="2025-03-31T13:43:41.241" v="278" actId="20577"/>
      <pc:docMkLst>
        <pc:docMk/>
      </pc:docMkLst>
      <pc:sldChg chg="addSp delSp modSp addAnim delAnim">
        <pc:chgData name="jorn.stoelinga@lmr-drilling.de" userId="S::urn:spo:guest#jorn.stoelinga@lmr-drilling.de::" providerId="AD" clId="Web-{579B15F1-8142-DA85-6E1C-03109CC06259}" dt="2025-03-31T13:34:33.036" v="122"/>
        <pc:sldMkLst>
          <pc:docMk/>
          <pc:sldMk cId="1242360020" sldId="383"/>
        </pc:sldMkLst>
        <pc:spChg chg="add del mod">
          <ac:chgData name="jorn.stoelinga@lmr-drilling.de" userId="S::urn:spo:guest#jorn.stoelinga@lmr-drilling.de::" providerId="AD" clId="Web-{579B15F1-8142-DA85-6E1C-03109CC06259}" dt="2025-03-31T13:34:30.458" v="121"/>
          <ac:spMkLst>
            <pc:docMk/>
            <pc:sldMk cId="1242360020" sldId="383"/>
            <ac:spMk id="3" creationId="{154E92A4-8D37-F793-5715-87A5D86858C7}"/>
          </ac:spMkLst>
        </pc:spChg>
        <pc:spChg chg="add del mod">
          <ac:chgData name="jorn.stoelinga@lmr-drilling.de" userId="S::urn:spo:guest#jorn.stoelinga@lmr-drilling.de::" providerId="AD" clId="Web-{579B15F1-8142-DA85-6E1C-03109CC06259}" dt="2025-03-31T13:34:30.458" v="121"/>
          <ac:spMkLst>
            <pc:docMk/>
            <pc:sldMk cId="1242360020" sldId="383"/>
            <ac:spMk id="11" creationId="{6A8BD04B-FA69-DBC3-9FA0-FDDAB372BE85}"/>
          </ac:spMkLst>
        </pc:spChg>
      </pc:sldChg>
      <pc:sldChg chg="modSp">
        <pc:chgData name="jorn.stoelinga@lmr-drilling.de" userId="S::urn:spo:guest#jorn.stoelinga@lmr-drilling.de::" providerId="AD" clId="Web-{579B15F1-8142-DA85-6E1C-03109CC06259}" dt="2025-03-31T13:36:07.258" v="124" actId="20577"/>
        <pc:sldMkLst>
          <pc:docMk/>
          <pc:sldMk cId="2381298302" sldId="385"/>
        </pc:sldMkLst>
        <pc:spChg chg="mod">
          <ac:chgData name="jorn.stoelinga@lmr-drilling.de" userId="S::urn:spo:guest#jorn.stoelinga@lmr-drilling.de::" providerId="AD" clId="Web-{579B15F1-8142-DA85-6E1C-03109CC06259}" dt="2025-03-31T13:36:07.258" v="124" actId="20577"/>
          <ac:spMkLst>
            <pc:docMk/>
            <pc:sldMk cId="2381298302" sldId="385"/>
            <ac:spMk id="9" creationId="{87396FBE-ED5E-15D1-F81E-E7C4B4B31F70}"/>
          </ac:spMkLst>
        </pc:spChg>
      </pc:sldChg>
      <pc:sldChg chg="modSp">
        <pc:chgData name="jorn.stoelinga@lmr-drilling.de" userId="S::urn:spo:guest#jorn.stoelinga@lmr-drilling.de::" providerId="AD" clId="Web-{579B15F1-8142-DA85-6E1C-03109CC06259}" dt="2025-03-31T13:39:08.608" v="174" actId="20577"/>
        <pc:sldMkLst>
          <pc:docMk/>
          <pc:sldMk cId="1382839194" sldId="386"/>
        </pc:sldMkLst>
        <pc:spChg chg="mod">
          <ac:chgData name="jorn.stoelinga@lmr-drilling.de" userId="S::urn:spo:guest#jorn.stoelinga@lmr-drilling.de::" providerId="AD" clId="Web-{579B15F1-8142-DA85-6E1C-03109CC06259}" dt="2025-03-31T13:39:08.608" v="174" actId="20577"/>
          <ac:spMkLst>
            <pc:docMk/>
            <pc:sldMk cId="1382839194" sldId="386"/>
            <ac:spMk id="4" creationId="{D2B76084-7ED5-62D3-8927-B8B5CF7EDC1A}"/>
          </ac:spMkLst>
        </pc:spChg>
      </pc:sldChg>
      <pc:sldChg chg="modSp">
        <pc:chgData name="jorn.stoelinga@lmr-drilling.de" userId="S::urn:spo:guest#jorn.stoelinga@lmr-drilling.de::" providerId="AD" clId="Web-{579B15F1-8142-DA85-6E1C-03109CC06259}" dt="2025-03-31T13:43:41.241" v="278" actId="20577"/>
        <pc:sldMkLst>
          <pc:docMk/>
          <pc:sldMk cId="2431059606" sldId="388"/>
        </pc:sldMkLst>
        <pc:spChg chg="mod">
          <ac:chgData name="jorn.stoelinga@lmr-drilling.de" userId="S::urn:spo:guest#jorn.stoelinga@lmr-drilling.de::" providerId="AD" clId="Web-{579B15F1-8142-DA85-6E1C-03109CC06259}" dt="2025-03-31T13:42:38.974" v="246" actId="20577"/>
          <ac:spMkLst>
            <pc:docMk/>
            <pc:sldMk cId="2431059606" sldId="388"/>
            <ac:spMk id="3" creationId="{154E92A4-8D37-F793-5715-87A5D86858C7}"/>
          </ac:spMkLst>
        </pc:spChg>
        <pc:spChg chg="mod">
          <ac:chgData name="jorn.stoelinga@lmr-drilling.de" userId="S::urn:spo:guest#jorn.stoelinga@lmr-drilling.de::" providerId="AD" clId="Web-{579B15F1-8142-DA85-6E1C-03109CC06259}" dt="2025-03-31T13:43:41.241" v="278" actId="20577"/>
          <ac:spMkLst>
            <pc:docMk/>
            <pc:sldMk cId="2431059606" sldId="388"/>
            <ac:spMk id="6" creationId="{B9EE8896-A8C0-55D4-194A-CE9B374CFD96}"/>
          </ac:spMkLst>
        </pc:spChg>
        <pc:spChg chg="mod">
          <ac:chgData name="jorn.stoelinga@lmr-drilling.de" userId="S::urn:spo:guest#jorn.stoelinga@lmr-drilling.de::" providerId="AD" clId="Web-{579B15F1-8142-DA85-6E1C-03109CC06259}" dt="2025-03-31T13:43:01.256" v="268" actId="20577"/>
          <ac:spMkLst>
            <pc:docMk/>
            <pc:sldMk cId="2431059606" sldId="388"/>
            <ac:spMk id="7" creationId="{3506A55D-7BCF-0722-7591-772D2659B554}"/>
          </ac:spMkLst>
        </pc:spChg>
      </pc:sldChg>
      <pc:sldChg chg="modSp">
        <pc:chgData name="jorn.stoelinga@lmr-drilling.de" userId="S::urn:spo:guest#jorn.stoelinga@lmr-drilling.de::" providerId="AD" clId="Web-{579B15F1-8142-DA85-6E1C-03109CC06259}" dt="2025-03-31T13:14:51.780" v="21" actId="20577"/>
        <pc:sldMkLst>
          <pc:docMk/>
          <pc:sldMk cId="2703463047" sldId="395"/>
        </pc:sldMkLst>
        <pc:spChg chg="mod">
          <ac:chgData name="jorn.stoelinga@lmr-drilling.de" userId="S::urn:spo:guest#jorn.stoelinga@lmr-drilling.de::" providerId="AD" clId="Web-{579B15F1-8142-DA85-6E1C-03109CC06259}" dt="2025-03-31T13:14:51.780" v="21" actId="20577"/>
          <ac:spMkLst>
            <pc:docMk/>
            <pc:sldMk cId="2703463047" sldId="395"/>
            <ac:spMk id="4" creationId="{1ECDD4B1-DD4E-A405-36C5-6A05468B3F6F}"/>
          </ac:spMkLst>
        </pc:spChg>
      </pc:sldChg>
      <pc:sldChg chg="modSp">
        <pc:chgData name="jorn.stoelinga@lmr-drilling.de" userId="S::urn:spo:guest#jorn.stoelinga@lmr-drilling.de::" providerId="AD" clId="Web-{579B15F1-8142-DA85-6E1C-03109CC06259}" dt="2025-03-31T13:24:20.767" v="83" actId="20577"/>
        <pc:sldMkLst>
          <pc:docMk/>
          <pc:sldMk cId="3126744284" sldId="399"/>
        </pc:sldMkLst>
        <pc:spChg chg="mod">
          <ac:chgData name="jorn.stoelinga@lmr-drilling.de" userId="S::urn:spo:guest#jorn.stoelinga@lmr-drilling.de::" providerId="AD" clId="Web-{579B15F1-8142-DA85-6E1C-03109CC06259}" dt="2025-03-31T13:21:01.057" v="33" actId="20577"/>
          <ac:spMkLst>
            <pc:docMk/>
            <pc:sldMk cId="3126744284" sldId="399"/>
            <ac:spMk id="3" creationId="{985F6653-6AF7-E92B-18F4-09FA0C70540A}"/>
          </ac:spMkLst>
        </pc:spChg>
        <pc:spChg chg="mod">
          <ac:chgData name="jorn.stoelinga@lmr-drilling.de" userId="S::urn:spo:guest#jorn.stoelinga@lmr-drilling.de::" providerId="AD" clId="Web-{579B15F1-8142-DA85-6E1C-03109CC06259}" dt="2025-03-31T13:24:20.767" v="83" actId="20577"/>
          <ac:spMkLst>
            <pc:docMk/>
            <pc:sldMk cId="3126744284" sldId="399"/>
            <ac:spMk id="4" creationId="{DB9AD48C-5598-5E81-D7DC-803973F839F0}"/>
          </ac:spMkLst>
        </pc:spChg>
      </pc:sldChg>
      <pc:sldChg chg="addSp modSp">
        <pc:chgData name="jorn.stoelinga@lmr-drilling.de" userId="S::urn:spo:guest#jorn.stoelinga@lmr-drilling.de::" providerId="AD" clId="Web-{579B15F1-8142-DA85-6E1C-03109CC06259}" dt="2025-03-31T13:09:54.067" v="3"/>
        <pc:sldMkLst>
          <pc:docMk/>
          <pc:sldMk cId="2267710581" sldId="404"/>
        </pc:sldMkLst>
        <pc:spChg chg="add mod">
          <ac:chgData name="jorn.stoelinga@lmr-drilling.de" userId="S::urn:spo:guest#jorn.stoelinga@lmr-drilling.de::" providerId="AD" clId="Web-{579B15F1-8142-DA85-6E1C-03109CC06259}" dt="2025-03-31T13:09:54.067" v="3"/>
          <ac:spMkLst>
            <pc:docMk/>
            <pc:sldMk cId="2267710581" sldId="404"/>
            <ac:spMk id="9" creationId="{C78F0810-8E15-E27D-A571-25573A9F9267}"/>
          </ac:spMkLst>
        </pc:spChg>
      </pc:sldChg>
      <pc:sldChg chg="modSp">
        <pc:chgData name="jorn.stoelinga@lmr-drilling.de" userId="S::urn:spo:guest#jorn.stoelinga@lmr-drilling.de::" providerId="AD" clId="Web-{579B15F1-8142-DA85-6E1C-03109CC06259}" dt="2025-03-31T13:18:35.896" v="27" actId="14100"/>
        <pc:sldMkLst>
          <pc:docMk/>
          <pc:sldMk cId="1624059904" sldId="426"/>
        </pc:sldMkLst>
        <pc:spChg chg="mod">
          <ac:chgData name="jorn.stoelinga@lmr-drilling.de" userId="S::urn:spo:guest#jorn.stoelinga@lmr-drilling.de::" providerId="AD" clId="Web-{579B15F1-8142-DA85-6E1C-03109CC06259}" dt="2025-03-31T13:18:35.896" v="27" actId="14100"/>
          <ac:spMkLst>
            <pc:docMk/>
            <pc:sldMk cId="1624059904" sldId="426"/>
            <ac:spMk id="7" creationId="{973FC8E1-F3CA-D7C4-C058-BAF5A13A5FEC}"/>
          </ac:spMkLst>
        </pc:spChg>
      </pc:sldChg>
      <pc:sldChg chg="modSp">
        <pc:chgData name="jorn.stoelinga@lmr-drilling.de" userId="S::urn:spo:guest#jorn.stoelinga@lmr-drilling.de::" providerId="AD" clId="Web-{579B15F1-8142-DA85-6E1C-03109CC06259}" dt="2025-03-31T13:41:54.441" v="238" actId="20577"/>
        <pc:sldMkLst>
          <pc:docMk/>
          <pc:sldMk cId="3177887190" sldId="428"/>
        </pc:sldMkLst>
        <pc:spChg chg="mod">
          <ac:chgData name="jorn.stoelinga@lmr-drilling.de" userId="S::urn:spo:guest#jorn.stoelinga@lmr-drilling.de::" providerId="AD" clId="Web-{579B15F1-8142-DA85-6E1C-03109CC06259}" dt="2025-03-31T13:41:54.441" v="238" actId="20577"/>
          <ac:spMkLst>
            <pc:docMk/>
            <pc:sldMk cId="3177887190" sldId="428"/>
            <ac:spMk id="7" creationId="{1179F36F-6597-2023-4DE1-F9DEED3888B8}"/>
          </ac:spMkLst>
        </pc:spChg>
      </pc:sldChg>
    </pc:docChg>
  </pc:docChgLst>
  <pc:docChgLst>
    <pc:chgData name="Reinhard, Marco" userId="S::m.reinhard@leonhard-weiss.com::49b57ce4-d956-44c4-bab3-284f37fa41b4" providerId="AD" clId="Web-{07B7DCA8-3C73-F1D9-94E4-6326FA6E606E}"/>
    <pc:docChg chg="modSld">
      <pc:chgData name="Reinhard, Marco" userId="S::m.reinhard@leonhard-weiss.com::49b57ce4-d956-44c4-bab3-284f37fa41b4" providerId="AD" clId="Web-{07B7DCA8-3C73-F1D9-94E4-6326FA6E606E}" dt="2025-03-20T15:10:44.441" v="120" actId="20577"/>
      <pc:docMkLst>
        <pc:docMk/>
      </pc:docMkLst>
      <pc:sldChg chg="modSp">
        <pc:chgData name="Reinhard, Marco" userId="S::m.reinhard@leonhard-weiss.com::49b57ce4-d956-44c4-bab3-284f37fa41b4" providerId="AD" clId="Web-{07B7DCA8-3C73-F1D9-94E4-6326FA6E606E}" dt="2025-03-20T15:10:44.441" v="120" actId="20577"/>
        <pc:sldMkLst>
          <pc:docMk/>
          <pc:sldMk cId="1241898764" sldId="355"/>
        </pc:sldMkLst>
        <pc:spChg chg="mod">
          <ac:chgData name="Reinhard, Marco" userId="S::m.reinhard@leonhard-weiss.com::49b57ce4-d956-44c4-bab3-284f37fa41b4" providerId="AD" clId="Web-{07B7DCA8-3C73-F1D9-94E4-6326FA6E606E}" dt="2025-03-20T15:10:44.441" v="120" actId="20577"/>
          <ac:spMkLst>
            <pc:docMk/>
            <pc:sldMk cId="1241898764" sldId="355"/>
            <ac:spMk id="6" creationId="{2BFBC5AB-4D90-F4C7-4BCA-8B0FA611C967}"/>
          </ac:spMkLst>
        </pc:spChg>
      </pc:sldChg>
    </pc:docChg>
  </pc:docChgLst>
  <pc:docChgLst>
    <pc:chgData name="joerg.himmerich@veenkergmbh.de" userId="S::urn:spo:guest#joerg.himmerich@veenkergmbh.de::" providerId="AD" clId="Web-{7B97EF51-EF60-9882-44CD-BF9407C58F98}"/>
    <pc:docChg chg="modSld">
      <pc:chgData name="joerg.himmerich@veenkergmbh.de" userId="S::urn:spo:guest#joerg.himmerich@veenkergmbh.de::" providerId="AD" clId="Web-{7B97EF51-EF60-9882-44CD-BF9407C58F98}" dt="2025-03-20T14:36:09.846" v="1"/>
      <pc:docMkLst>
        <pc:docMk/>
      </pc:docMkLst>
      <pc:sldChg chg="delSp modSp">
        <pc:chgData name="joerg.himmerich@veenkergmbh.de" userId="S::urn:spo:guest#joerg.himmerich@veenkergmbh.de::" providerId="AD" clId="Web-{7B97EF51-EF60-9882-44CD-BF9407C58F98}" dt="2025-03-20T14:36:09.846" v="1"/>
        <pc:sldMkLst>
          <pc:docMk/>
          <pc:sldMk cId="1083602135" sldId="401"/>
        </pc:sldMkLst>
      </pc:sldChg>
    </pc:docChg>
  </pc:docChgLst>
  <pc:docChgLst>
    <pc:chgData name="jorn.stoelinga@lmr-drilling.de" userId="S::urn:spo:guest#jorn.stoelinga@lmr-drilling.de::" providerId="AD" clId="Web-{BECF50FC-68A7-4BFF-101D-75230C2C6C4C}"/>
    <pc:docChg chg="modSld">
      <pc:chgData name="jorn.stoelinga@lmr-drilling.de" userId="S::urn:spo:guest#jorn.stoelinga@lmr-drilling.de::" providerId="AD" clId="Web-{BECF50FC-68A7-4BFF-101D-75230C2C6C4C}" dt="2025-03-28T10:52:25.368" v="33" actId="20577"/>
      <pc:docMkLst>
        <pc:docMk/>
      </pc:docMkLst>
      <pc:sldChg chg="modSp">
        <pc:chgData name="jorn.stoelinga@lmr-drilling.de" userId="S::urn:spo:guest#jorn.stoelinga@lmr-drilling.de::" providerId="AD" clId="Web-{BECF50FC-68A7-4BFF-101D-75230C2C6C4C}" dt="2025-03-28T10:47:41.170" v="11" actId="20577"/>
        <pc:sldMkLst>
          <pc:docMk/>
          <pc:sldMk cId="1012006761" sldId="263"/>
        </pc:sldMkLst>
        <pc:spChg chg="mod">
          <ac:chgData name="jorn.stoelinga@lmr-drilling.de" userId="S::urn:spo:guest#jorn.stoelinga@lmr-drilling.de::" providerId="AD" clId="Web-{BECF50FC-68A7-4BFF-101D-75230C2C6C4C}" dt="2025-03-28T10:47:41.170" v="11" actId="20577"/>
          <ac:spMkLst>
            <pc:docMk/>
            <pc:sldMk cId="1012006761" sldId="263"/>
            <ac:spMk id="3" creationId="{E7FF3423-2503-AE62-D5F1-6D8A43953E5B}"/>
          </ac:spMkLst>
        </pc:spChg>
      </pc:sldChg>
      <pc:sldChg chg="modSp">
        <pc:chgData name="jorn.stoelinga@lmr-drilling.de" userId="S::urn:spo:guest#jorn.stoelinga@lmr-drilling.de::" providerId="AD" clId="Web-{BECF50FC-68A7-4BFF-101D-75230C2C6C4C}" dt="2025-03-28T10:51:00.099" v="26" actId="20577"/>
        <pc:sldMkLst>
          <pc:docMk/>
          <pc:sldMk cId="3128395771" sldId="339"/>
        </pc:sldMkLst>
        <pc:spChg chg="mod">
          <ac:chgData name="jorn.stoelinga@lmr-drilling.de" userId="S::urn:spo:guest#jorn.stoelinga@lmr-drilling.de::" providerId="AD" clId="Web-{BECF50FC-68A7-4BFF-101D-75230C2C6C4C}" dt="2025-03-28T10:51:00.099" v="26" actId="20577"/>
          <ac:spMkLst>
            <pc:docMk/>
            <pc:sldMk cId="3128395771" sldId="339"/>
            <ac:spMk id="3" creationId="{985F6653-6AF7-E92B-18F4-09FA0C70540A}"/>
          </ac:spMkLst>
        </pc:spChg>
      </pc:sldChg>
      <pc:sldChg chg="modSp">
        <pc:chgData name="jorn.stoelinga@lmr-drilling.de" userId="S::urn:spo:guest#jorn.stoelinga@lmr-drilling.de::" providerId="AD" clId="Web-{BECF50FC-68A7-4BFF-101D-75230C2C6C4C}" dt="2025-03-28T10:52:25.368" v="33" actId="20577"/>
        <pc:sldMkLst>
          <pc:docMk/>
          <pc:sldMk cId="3921914524" sldId="390"/>
        </pc:sldMkLst>
        <pc:spChg chg="mod">
          <ac:chgData name="jorn.stoelinga@lmr-drilling.de" userId="S::urn:spo:guest#jorn.stoelinga@lmr-drilling.de::" providerId="AD" clId="Web-{BECF50FC-68A7-4BFF-101D-75230C2C6C4C}" dt="2025-03-28T10:52:25.368" v="33" actId="20577"/>
          <ac:spMkLst>
            <pc:docMk/>
            <pc:sldMk cId="3921914524" sldId="390"/>
            <ac:spMk id="4" creationId="{6721E61E-8D1B-E209-BEC2-F0EB5E120774}"/>
          </ac:spMkLst>
        </pc:spChg>
      </pc:sldChg>
    </pc:docChg>
  </pc:docChgLst>
  <pc:docChgLst>
    <pc:chgData name="Reinhard, Marco" userId="49b57ce4-d956-44c4-bab3-284f37fa41b4" providerId="ADAL" clId="{AF99A079-9590-447F-B4CE-6C95922CEC41}"/>
    <pc:docChg chg="undo custSel addSld delSld modSld sldOrd">
      <pc:chgData name="Reinhard, Marco" userId="49b57ce4-d956-44c4-bab3-284f37fa41b4" providerId="ADAL" clId="{AF99A079-9590-447F-B4CE-6C95922CEC41}" dt="2025-03-20T13:55:08.618" v="2629"/>
      <pc:docMkLst>
        <pc:docMk/>
      </pc:docMkLst>
      <pc:sldChg chg="modSp mod modCm">
        <pc:chgData name="Reinhard, Marco" userId="49b57ce4-d956-44c4-bab3-284f37fa41b4" providerId="ADAL" clId="{AF99A079-9590-447F-B4CE-6C95922CEC41}" dt="2025-03-20T13:27:04.392" v="1815" actId="6549"/>
        <pc:sldMkLst>
          <pc:docMk/>
          <pc:sldMk cId="1012006761" sldId="263"/>
        </pc:sldMkLst>
        <pc:spChg chg="mod">
          <ac:chgData name="Reinhard, Marco" userId="49b57ce4-d956-44c4-bab3-284f37fa41b4" providerId="ADAL" clId="{AF99A079-9590-447F-B4CE-6C95922CEC41}" dt="2025-03-20T13:27:04.392" v="1815" actId="6549"/>
          <ac:spMkLst>
            <pc:docMk/>
            <pc:sldMk cId="1012006761" sldId="263"/>
            <ac:spMk id="3" creationId="{E7FF3423-2503-AE62-D5F1-6D8A43953E5B}"/>
          </ac:spMkLst>
        </pc:spChg>
        <pc:extLst>
          <p:ext xmlns:p="http://schemas.openxmlformats.org/presentationml/2006/main" uri="{D6D511B9-2390-475A-947B-AFAB55BFBCF1}">
            <pc226:cmChg xmlns:pc226="http://schemas.microsoft.com/office/powerpoint/2022/06/main/command" chg="mod">
              <pc226:chgData name="Reinhard, Marco" userId="49b57ce4-d956-44c4-bab3-284f37fa41b4" providerId="ADAL" clId="{AF99A079-9590-447F-B4CE-6C95922CEC41}" dt="2025-03-20T13:27:04.392" v="1815" actId="6549"/>
              <pc2:cmMkLst xmlns:pc2="http://schemas.microsoft.com/office/powerpoint/2019/9/main/command">
                <pc:docMk/>
                <pc:sldMk cId="1012006761" sldId="263"/>
                <pc2:cmMk id="{B2962322-5D42-4335-B909-BFB2384A30D5}"/>
              </pc2:cmMkLst>
            </pc226:cmChg>
          </p:ext>
        </pc:extLst>
      </pc:sldChg>
      <pc:sldChg chg="modSp mod">
        <pc:chgData name="Reinhard, Marco" userId="49b57ce4-d956-44c4-bab3-284f37fa41b4" providerId="ADAL" clId="{AF99A079-9590-447F-B4CE-6C95922CEC41}" dt="2025-03-20T13:07:31.087" v="1527" actId="20578"/>
        <pc:sldMkLst>
          <pc:docMk/>
          <pc:sldMk cId="3128395771" sldId="339"/>
        </pc:sldMkLst>
        <pc:spChg chg="mod">
          <ac:chgData name="Reinhard, Marco" userId="49b57ce4-d956-44c4-bab3-284f37fa41b4" providerId="ADAL" clId="{AF99A079-9590-447F-B4CE-6C95922CEC41}" dt="2025-03-20T13:07:31.087" v="1527" actId="20578"/>
          <ac:spMkLst>
            <pc:docMk/>
            <pc:sldMk cId="3128395771" sldId="339"/>
            <ac:spMk id="3" creationId="{985F6653-6AF7-E92B-18F4-09FA0C70540A}"/>
          </ac:spMkLst>
        </pc:spChg>
      </pc:sldChg>
      <pc:sldChg chg="modSp mod">
        <pc:chgData name="Reinhard, Marco" userId="49b57ce4-d956-44c4-bab3-284f37fa41b4" providerId="ADAL" clId="{AF99A079-9590-447F-B4CE-6C95922CEC41}" dt="2025-03-20T13:45:06.230" v="2309" actId="15"/>
        <pc:sldMkLst>
          <pc:docMk/>
          <pc:sldMk cId="2973820775" sldId="354"/>
        </pc:sldMkLst>
        <pc:spChg chg="mod">
          <ac:chgData name="Reinhard, Marco" userId="49b57ce4-d956-44c4-bab3-284f37fa41b4" providerId="ADAL" clId="{AF99A079-9590-447F-B4CE-6C95922CEC41}" dt="2025-03-20T13:45:06.230" v="2309" actId="15"/>
          <ac:spMkLst>
            <pc:docMk/>
            <pc:sldMk cId="2973820775" sldId="354"/>
            <ac:spMk id="3" creationId="{D1AA4774-9057-920F-3F81-72B5DB08DF0D}"/>
          </ac:spMkLst>
        </pc:spChg>
      </pc:sldChg>
      <pc:sldChg chg="addSp delSp modSp mod modAnim">
        <pc:chgData name="Reinhard, Marco" userId="49b57ce4-d956-44c4-bab3-284f37fa41b4" providerId="ADAL" clId="{AF99A079-9590-447F-B4CE-6C95922CEC41}" dt="2025-03-20T12:31:14.452" v="130" actId="27636"/>
        <pc:sldMkLst>
          <pc:docMk/>
          <pc:sldMk cId="1531114736" sldId="382"/>
        </pc:sldMkLst>
        <pc:spChg chg="add mod">
          <ac:chgData name="Reinhard, Marco" userId="49b57ce4-d956-44c4-bab3-284f37fa41b4" providerId="ADAL" clId="{AF99A079-9590-447F-B4CE-6C95922CEC41}" dt="2025-03-20T12:31:14.452" v="130" actId="27636"/>
          <ac:spMkLst>
            <pc:docMk/>
            <pc:sldMk cId="1531114736" sldId="382"/>
            <ac:spMk id="5" creationId="{C169E821-678F-E9DC-2ED6-1D28A31124CC}"/>
          </ac:spMkLst>
        </pc:spChg>
      </pc:sldChg>
      <pc:sldChg chg="addSp delSp modSp mod modAnim">
        <pc:chgData name="Reinhard, Marco" userId="49b57ce4-d956-44c4-bab3-284f37fa41b4" providerId="ADAL" clId="{AF99A079-9590-447F-B4CE-6C95922CEC41}" dt="2025-03-20T13:50:44.850" v="2443"/>
        <pc:sldMkLst>
          <pc:docMk/>
          <pc:sldMk cId="1242360020" sldId="383"/>
        </pc:sldMkLst>
        <pc:spChg chg="mod">
          <ac:chgData name="Reinhard, Marco" userId="49b57ce4-d956-44c4-bab3-284f37fa41b4" providerId="ADAL" clId="{AF99A079-9590-447F-B4CE-6C95922CEC41}" dt="2025-03-20T13:49:29.262" v="2427" actId="14100"/>
          <ac:spMkLst>
            <pc:docMk/>
            <pc:sldMk cId="1242360020" sldId="383"/>
            <ac:spMk id="3" creationId="{154E92A4-8D37-F793-5715-87A5D86858C7}"/>
          </ac:spMkLst>
        </pc:spChg>
        <pc:spChg chg="add mod">
          <ac:chgData name="Reinhard, Marco" userId="49b57ce4-d956-44c4-bab3-284f37fa41b4" providerId="ADAL" clId="{AF99A079-9590-447F-B4CE-6C95922CEC41}" dt="2025-03-20T13:49:58.366" v="2432" actId="1076"/>
          <ac:spMkLst>
            <pc:docMk/>
            <pc:sldMk cId="1242360020" sldId="383"/>
            <ac:spMk id="4" creationId="{BD4C9227-55F3-015C-41F7-E69B39BD6037}"/>
          </ac:spMkLst>
        </pc:spChg>
        <pc:spChg chg="add mod">
          <ac:chgData name="Reinhard, Marco" userId="49b57ce4-d956-44c4-bab3-284f37fa41b4" providerId="ADAL" clId="{AF99A079-9590-447F-B4CE-6C95922CEC41}" dt="2025-03-20T13:47:39.052" v="2316" actId="14100"/>
          <ac:spMkLst>
            <pc:docMk/>
            <pc:sldMk cId="1242360020" sldId="383"/>
            <ac:spMk id="5" creationId="{7BAE7B34-F7EA-0EE4-F785-E954F804051F}"/>
          </ac:spMkLst>
        </pc:spChg>
        <pc:spChg chg="add mod">
          <ac:chgData name="Reinhard, Marco" userId="49b57ce4-d956-44c4-bab3-284f37fa41b4" providerId="ADAL" clId="{AF99A079-9590-447F-B4CE-6C95922CEC41}" dt="2025-03-20T13:50:00.726" v="2433" actId="1076"/>
          <ac:spMkLst>
            <pc:docMk/>
            <pc:sldMk cId="1242360020" sldId="383"/>
            <ac:spMk id="6" creationId="{7BE4039F-8903-4EE3-3734-76E75D8A674E}"/>
          </ac:spMkLst>
        </pc:spChg>
        <pc:spChg chg="add mod">
          <ac:chgData name="Reinhard, Marco" userId="49b57ce4-d956-44c4-bab3-284f37fa41b4" providerId="ADAL" clId="{AF99A079-9590-447F-B4CE-6C95922CEC41}" dt="2025-03-20T13:50:14.300" v="2435" actId="1076"/>
          <ac:spMkLst>
            <pc:docMk/>
            <pc:sldMk cId="1242360020" sldId="383"/>
            <ac:spMk id="8" creationId="{A8DB69DE-BF29-250C-E6B4-A90A82822F9D}"/>
          </ac:spMkLst>
        </pc:spChg>
        <pc:spChg chg="add mod">
          <ac:chgData name="Reinhard, Marco" userId="49b57ce4-d956-44c4-bab3-284f37fa41b4" providerId="ADAL" clId="{AF99A079-9590-447F-B4CE-6C95922CEC41}" dt="2025-03-20T13:50:21.662" v="2442" actId="20577"/>
          <ac:spMkLst>
            <pc:docMk/>
            <pc:sldMk cId="1242360020" sldId="383"/>
            <ac:spMk id="9" creationId="{85238A8B-DEE0-37F1-7F81-BD227FDA6DAA}"/>
          </ac:spMkLst>
        </pc:spChg>
      </pc:sldChg>
      <pc:sldChg chg="addSp delSp modSp mod modAnim">
        <pc:chgData name="Reinhard, Marco" userId="49b57ce4-d956-44c4-bab3-284f37fa41b4" providerId="ADAL" clId="{AF99A079-9590-447F-B4CE-6C95922CEC41}" dt="2025-03-20T13:55:08.618" v="2629"/>
        <pc:sldMkLst>
          <pc:docMk/>
          <pc:sldMk cId="3972292849" sldId="384"/>
        </pc:sldMkLst>
        <pc:spChg chg="mod">
          <ac:chgData name="Reinhard, Marco" userId="49b57ce4-d956-44c4-bab3-284f37fa41b4" providerId="ADAL" clId="{AF99A079-9590-447F-B4CE-6C95922CEC41}" dt="2025-03-20T13:53:59.207" v="2625" actId="20577"/>
          <ac:spMkLst>
            <pc:docMk/>
            <pc:sldMk cId="3972292849" sldId="384"/>
            <ac:spMk id="3" creationId="{154E92A4-8D37-F793-5715-87A5D86858C7}"/>
          </ac:spMkLst>
        </pc:spChg>
        <pc:spChg chg="add mod">
          <ac:chgData name="Reinhard, Marco" userId="49b57ce4-d956-44c4-bab3-284f37fa41b4" providerId="ADAL" clId="{AF99A079-9590-447F-B4CE-6C95922CEC41}" dt="2025-03-20T13:51:56.495" v="2445" actId="1076"/>
          <ac:spMkLst>
            <pc:docMk/>
            <pc:sldMk cId="3972292849" sldId="384"/>
            <ac:spMk id="4" creationId="{32CFB15C-CBC1-5E5E-E0DF-EA861BB2AA16}"/>
          </ac:spMkLst>
        </pc:spChg>
        <pc:spChg chg="add mod">
          <ac:chgData name="Reinhard, Marco" userId="49b57ce4-d956-44c4-bab3-284f37fa41b4" providerId="ADAL" clId="{AF99A079-9590-447F-B4CE-6C95922CEC41}" dt="2025-03-20T13:53:37.849" v="2623" actId="6549"/>
          <ac:spMkLst>
            <pc:docMk/>
            <pc:sldMk cId="3972292849" sldId="384"/>
            <ac:spMk id="5" creationId="{C697DF74-4AF8-6902-ADBC-18DCE05AB86B}"/>
          </ac:spMkLst>
        </pc:spChg>
      </pc:sldChg>
      <pc:sldChg chg="modSp mod modAnim">
        <pc:chgData name="Reinhard, Marco" userId="49b57ce4-d956-44c4-bab3-284f37fa41b4" providerId="ADAL" clId="{AF99A079-9590-447F-B4CE-6C95922CEC41}" dt="2025-03-20T13:22:59.727" v="1789" actId="12"/>
        <pc:sldMkLst>
          <pc:docMk/>
          <pc:sldMk cId="3921914524" sldId="390"/>
        </pc:sldMkLst>
        <pc:spChg chg="mod">
          <ac:chgData name="Reinhard, Marco" userId="49b57ce4-d956-44c4-bab3-284f37fa41b4" providerId="ADAL" clId="{AF99A079-9590-447F-B4CE-6C95922CEC41}" dt="2025-03-20T13:22:59.727" v="1789" actId="12"/>
          <ac:spMkLst>
            <pc:docMk/>
            <pc:sldMk cId="3921914524" sldId="390"/>
            <ac:spMk id="4" creationId="{6721E61E-8D1B-E209-BEC2-F0EB5E120774}"/>
          </ac:spMkLst>
        </pc:spChg>
      </pc:sldChg>
      <pc:sldChg chg="modSp mod">
        <pc:chgData name="Reinhard, Marco" userId="49b57ce4-d956-44c4-bab3-284f37fa41b4" providerId="ADAL" clId="{AF99A079-9590-447F-B4CE-6C95922CEC41}" dt="2025-03-20T13:42:44.962" v="2304" actId="20577"/>
        <pc:sldMkLst>
          <pc:docMk/>
          <pc:sldMk cId="2338607209" sldId="392"/>
        </pc:sldMkLst>
        <pc:spChg chg="mod">
          <ac:chgData name="Reinhard, Marco" userId="49b57ce4-d956-44c4-bab3-284f37fa41b4" providerId="ADAL" clId="{AF99A079-9590-447F-B4CE-6C95922CEC41}" dt="2025-03-20T13:42:44.962" v="2304" actId="20577"/>
          <ac:spMkLst>
            <pc:docMk/>
            <pc:sldMk cId="2338607209" sldId="392"/>
            <ac:spMk id="5" creationId="{98004A49-8686-731B-7AFA-3E0B56C5A083}"/>
          </ac:spMkLst>
        </pc:spChg>
        <pc:picChg chg="mod">
          <ac:chgData name="Reinhard, Marco" userId="49b57ce4-d956-44c4-bab3-284f37fa41b4" providerId="ADAL" clId="{AF99A079-9590-447F-B4CE-6C95922CEC41}" dt="2025-03-20T12:46:36.058" v="745" actId="1076"/>
          <ac:picMkLst>
            <pc:docMk/>
            <pc:sldMk cId="2338607209" sldId="392"/>
            <ac:picMk id="6" creationId="{58976BBC-438F-0D93-F45B-8B4329A0C9EB}"/>
          </ac:picMkLst>
        </pc:picChg>
      </pc:sldChg>
      <pc:sldChg chg="modSp mod">
        <pc:chgData name="Reinhard, Marco" userId="49b57ce4-d956-44c4-bab3-284f37fa41b4" providerId="ADAL" clId="{AF99A079-9590-447F-B4CE-6C95922CEC41}" dt="2025-03-20T13:28:20.417" v="1816" actId="255"/>
        <pc:sldMkLst>
          <pc:docMk/>
          <pc:sldMk cId="2986555769" sldId="393"/>
        </pc:sldMkLst>
        <pc:spChg chg="mod">
          <ac:chgData name="Reinhard, Marco" userId="49b57ce4-d956-44c4-bab3-284f37fa41b4" providerId="ADAL" clId="{AF99A079-9590-447F-B4CE-6C95922CEC41}" dt="2025-03-20T13:28:20.417" v="1816" actId="255"/>
          <ac:spMkLst>
            <pc:docMk/>
            <pc:sldMk cId="2986555769" sldId="393"/>
            <ac:spMk id="3" creationId="{985F6653-6AF7-E92B-18F4-09FA0C70540A}"/>
          </ac:spMkLst>
        </pc:spChg>
        <pc:spChg chg="mod">
          <ac:chgData name="Reinhard, Marco" userId="49b57ce4-d956-44c4-bab3-284f37fa41b4" providerId="ADAL" clId="{AF99A079-9590-447F-B4CE-6C95922CEC41}" dt="2025-03-20T12:57:28.083" v="1344" actId="1076"/>
          <ac:spMkLst>
            <pc:docMk/>
            <pc:sldMk cId="2986555769" sldId="393"/>
            <ac:spMk id="4" creationId="{2D0BB957-DAE8-278F-38C6-D67B81DDD5BE}"/>
          </ac:spMkLst>
        </pc:spChg>
      </pc:sldChg>
      <pc:sldChg chg="addSp modSp mod">
        <pc:chgData name="Reinhard, Marco" userId="49b57ce4-d956-44c4-bab3-284f37fa41b4" providerId="ADAL" clId="{AF99A079-9590-447F-B4CE-6C95922CEC41}" dt="2025-03-20T13:44:01.854" v="2305" actId="255"/>
        <pc:sldMkLst>
          <pc:docMk/>
          <pc:sldMk cId="1972421379" sldId="394"/>
        </pc:sldMkLst>
        <pc:spChg chg="mod">
          <ac:chgData name="Reinhard, Marco" userId="49b57ce4-d956-44c4-bab3-284f37fa41b4" providerId="ADAL" clId="{AF99A079-9590-447F-B4CE-6C95922CEC41}" dt="2025-03-20T13:44:01.854" v="2305" actId="255"/>
          <ac:spMkLst>
            <pc:docMk/>
            <pc:sldMk cId="1972421379" sldId="394"/>
            <ac:spMk id="3" creationId="{985F6653-6AF7-E92B-18F4-09FA0C70540A}"/>
          </ac:spMkLst>
        </pc:spChg>
        <pc:spChg chg="add mod">
          <ac:chgData name="Reinhard, Marco" userId="49b57ce4-d956-44c4-bab3-284f37fa41b4" providerId="ADAL" clId="{AF99A079-9590-447F-B4CE-6C95922CEC41}" dt="2025-03-20T12:56:10.427" v="1245" actId="1076"/>
          <ac:spMkLst>
            <pc:docMk/>
            <pc:sldMk cId="1972421379" sldId="394"/>
            <ac:spMk id="5" creationId="{1C305620-E04C-E1D3-1A0F-57F4E0B81BD8}"/>
          </ac:spMkLst>
        </pc:spChg>
      </pc:sldChg>
      <pc:sldChg chg="modSp mod modAnim">
        <pc:chgData name="Reinhard, Marco" userId="49b57ce4-d956-44c4-bab3-284f37fa41b4" providerId="ADAL" clId="{AF99A079-9590-447F-B4CE-6C95922CEC41}" dt="2025-03-20T13:29:59.504" v="1862" actId="255"/>
        <pc:sldMkLst>
          <pc:docMk/>
          <pc:sldMk cId="2703463047" sldId="395"/>
        </pc:sldMkLst>
        <pc:spChg chg="mod">
          <ac:chgData name="Reinhard, Marco" userId="49b57ce4-d956-44c4-bab3-284f37fa41b4" providerId="ADAL" clId="{AF99A079-9590-447F-B4CE-6C95922CEC41}" dt="2025-03-20T13:12:23.701" v="1610" actId="20577"/>
          <ac:spMkLst>
            <pc:docMk/>
            <pc:sldMk cId="2703463047" sldId="395"/>
            <ac:spMk id="3" creationId="{985F6653-6AF7-E92B-18F4-09FA0C70540A}"/>
          </ac:spMkLst>
        </pc:spChg>
        <pc:spChg chg="mod">
          <ac:chgData name="Reinhard, Marco" userId="49b57ce4-d956-44c4-bab3-284f37fa41b4" providerId="ADAL" clId="{AF99A079-9590-447F-B4CE-6C95922CEC41}" dt="2025-03-20T13:29:59.504" v="1862" actId="255"/>
          <ac:spMkLst>
            <pc:docMk/>
            <pc:sldMk cId="2703463047" sldId="395"/>
            <ac:spMk id="4" creationId="{1ECDD4B1-DD4E-A405-36C5-6A05468B3F6F}"/>
          </ac:spMkLst>
        </pc:spChg>
      </pc:sldChg>
      <pc:sldChg chg="addSp modSp mod ord modAnim">
        <pc:chgData name="Reinhard, Marco" userId="49b57ce4-d956-44c4-bab3-284f37fa41b4" providerId="ADAL" clId="{AF99A079-9590-447F-B4CE-6C95922CEC41}" dt="2025-03-20T13:26:16.237" v="1801"/>
        <pc:sldMkLst>
          <pc:docMk/>
          <pc:sldMk cId="3543213475" sldId="396"/>
        </pc:sldMkLst>
        <pc:spChg chg="mod">
          <ac:chgData name="Reinhard, Marco" userId="49b57ce4-d956-44c4-bab3-284f37fa41b4" providerId="ADAL" clId="{AF99A079-9590-447F-B4CE-6C95922CEC41}" dt="2025-03-20T13:20:32.613" v="1688" actId="1076"/>
          <ac:spMkLst>
            <pc:docMk/>
            <pc:sldMk cId="3543213475" sldId="396"/>
            <ac:spMk id="3" creationId="{985F6653-6AF7-E92B-18F4-09FA0C70540A}"/>
          </ac:spMkLst>
        </pc:spChg>
        <pc:spChg chg="mod">
          <ac:chgData name="Reinhard, Marco" userId="49b57ce4-d956-44c4-bab3-284f37fa41b4" providerId="ADAL" clId="{AF99A079-9590-447F-B4CE-6C95922CEC41}" dt="2025-03-20T13:15:51.387" v="1653" actId="692"/>
          <ac:spMkLst>
            <pc:docMk/>
            <pc:sldMk cId="3543213475" sldId="396"/>
            <ac:spMk id="4" creationId="{AD8E0BD5-E774-9891-9B6F-9293392304EC}"/>
          </ac:spMkLst>
        </pc:spChg>
        <pc:spChg chg="add mod">
          <ac:chgData name="Reinhard, Marco" userId="49b57ce4-d956-44c4-bab3-284f37fa41b4" providerId="ADAL" clId="{AF99A079-9590-447F-B4CE-6C95922CEC41}" dt="2025-03-20T13:16:00.778" v="1656" actId="692"/>
          <ac:spMkLst>
            <pc:docMk/>
            <pc:sldMk cId="3543213475" sldId="396"/>
            <ac:spMk id="5" creationId="{13907DB2-F3A7-8698-96C8-11E004050A31}"/>
          </ac:spMkLst>
        </pc:spChg>
        <pc:spChg chg="add mod">
          <ac:chgData name="Reinhard, Marco" userId="49b57ce4-d956-44c4-bab3-284f37fa41b4" providerId="ADAL" clId="{AF99A079-9590-447F-B4CE-6C95922CEC41}" dt="2025-03-20T13:26:11.631" v="1799" actId="14100"/>
          <ac:spMkLst>
            <pc:docMk/>
            <pc:sldMk cId="3543213475" sldId="396"/>
            <ac:spMk id="6" creationId="{C9571D38-7032-FC47-5009-3A37D671841F}"/>
          </ac:spMkLst>
        </pc:spChg>
      </pc:sldChg>
      <pc:sldChg chg="modSp ord">
        <pc:chgData name="Reinhard, Marco" userId="49b57ce4-d956-44c4-bab3-284f37fa41b4" providerId="ADAL" clId="{AF99A079-9590-447F-B4CE-6C95922CEC41}" dt="2025-03-20T13:24:05.158" v="1795" actId="20577"/>
        <pc:sldMkLst>
          <pc:docMk/>
          <pc:sldMk cId="3639932972" sldId="397"/>
        </pc:sldMkLst>
        <pc:spChg chg="mod">
          <ac:chgData name="Reinhard, Marco" userId="49b57ce4-d956-44c4-bab3-284f37fa41b4" providerId="ADAL" clId="{AF99A079-9590-447F-B4CE-6C95922CEC41}" dt="2025-03-20T13:24:05.158" v="1795" actId="20577"/>
          <ac:spMkLst>
            <pc:docMk/>
            <pc:sldMk cId="3639932972" sldId="397"/>
            <ac:spMk id="4" creationId="{09AC4213-312A-4E0A-0BEE-5D4A36423A85}"/>
          </ac:spMkLst>
        </pc:spChg>
      </pc:sldChg>
      <pc:sldChg chg="modSp mod modAnim">
        <pc:chgData name="Reinhard, Marco" userId="49b57ce4-d956-44c4-bab3-284f37fa41b4" providerId="ADAL" clId="{AF99A079-9590-447F-B4CE-6C95922CEC41}" dt="2025-03-20T13:39:02.575" v="2269" actId="1076"/>
        <pc:sldMkLst>
          <pc:docMk/>
          <pc:sldMk cId="3126744284" sldId="399"/>
        </pc:sldMkLst>
        <pc:spChg chg="mod">
          <ac:chgData name="Reinhard, Marco" userId="49b57ce4-d956-44c4-bab3-284f37fa41b4" providerId="ADAL" clId="{AF99A079-9590-447F-B4CE-6C95922CEC41}" dt="2025-03-20T13:39:02.575" v="2269" actId="1076"/>
          <ac:spMkLst>
            <pc:docMk/>
            <pc:sldMk cId="3126744284" sldId="399"/>
            <ac:spMk id="4" creationId="{DB9AD48C-5598-5E81-D7DC-803973F839F0}"/>
          </ac:spMkLst>
        </pc:spChg>
      </pc:sldChg>
      <pc:sldChg chg="addSp delSp modSp mod">
        <pc:chgData name="Reinhard, Marco" userId="49b57ce4-d956-44c4-bab3-284f37fa41b4" providerId="ADAL" clId="{AF99A079-9590-447F-B4CE-6C95922CEC41}" dt="2025-03-20T13:02:43.883" v="1500"/>
        <pc:sldMkLst>
          <pc:docMk/>
          <pc:sldMk cId="3343460755" sldId="402"/>
        </pc:sldMkLst>
      </pc:sldChg>
      <pc:sldChg chg="addSp delSp modSp mod">
        <pc:chgData name="Reinhard, Marco" userId="49b57ce4-d956-44c4-bab3-284f37fa41b4" providerId="ADAL" clId="{AF99A079-9590-447F-B4CE-6C95922CEC41}" dt="2025-03-20T12:26:33.690" v="23" actId="113"/>
        <pc:sldMkLst>
          <pc:docMk/>
          <pc:sldMk cId="2267710581" sldId="404"/>
        </pc:sldMkLst>
        <pc:spChg chg="add mod">
          <ac:chgData name="Reinhard, Marco" userId="49b57ce4-d956-44c4-bab3-284f37fa41b4" providerId="ADAL" clId="{AF99A079-9590-447F-B4CE-6C95922CEC41}" dt="2025-03-20T12:26:33.690" v="23" actId="113"/>
          <ac:spMkLst>
            <pc:docMk/>
            <pc:sldMk cId="2267710581" sldId="404"/>
            <ac:spMk id="8" creationId="{FE80258A-C28D-DC72-B6E6-620AF0325131}"/>
          </ac:spMkLst>
        </pc:spChg>
        <pc:spChg chg="mod">
          <ac:chgData name="Reinhard, Marco" userId="49b57ce4-d956-44c4-bab3-284f37fa41b4" providerId="ADAL" clId="{AF99A079-9590-447F-B4CE-6C95922CEC41}" dt="2025-03-20T12:26:06.374" v="17" actId="255"/>
          <ac:spMkLst>
            <pc:docMk/>
            <pc:sldMk cId="2267710581" sldId="404"/>
            <ac:spMk id="12" creationId="{0B3970C8-337C-6055-EDAB-FA8A9A8CF1B6}"/>
          </ac:spMkLst>
        </pc:spChg>
      </pc:sldChg>
      <pc:sldChg chg="addSp delSp modSp mod">
        <pc:chgData name="Reinhard, Marco" userId="49b57ce4-d956-44c4-bab3-284f37fa41b4" providerId="ADAL" clId="{AF99A079-9590-447F-B4CE-6C95922CEC41}" dt="2025-03-20T13:41:32.456" v="2283" actId="14100"/>
        <pc:sldMkLst>
          <pc:docMk/>
          <pc:sldMk cId="4158500637" sldId="405"/>
        </pc:sldMkLst>
        <pc:spChg chg="add mod">
          <ac:chgData name="Reinhard, Marco" userId="49b57ce4-d956-44c4-bab3-284f37fa41b4" providerId="ADAL" clId="{AF99A079-9590-447F-B4CE-6C95922CEC41}" dt="2025-03-20T13:41:32.456" v="2283" actId="14100"/>
          <ac:spMkLst>
            <pc:docMk/>
            <pc:sldMk cId="4158500637" sldId="405"/>
            <ac:spMk id="4" creationId="{DDC30C52-5632-C306-52C3-0E58BEE42159}"/>
          </ac:spMkLst>
        </pc:spChg>
        <pc:picChg chg="add mod">
          <ac:chgData name="Reinhard, Marco" userId="49b57ce4-d956-44c4-bab3-284f37fa41b4" providerId="ADAL" clId="{AF99A079-9590-447F-B4CE-6C95922CEC41}" dt="2025-03-20T12:49:01.145" v="894" actId="1076"/>
          <ac:picMkLst>
            <pc:docMk/>
            <pc:sldMk cId="4158500637" sldId="405"/>
            <ac:picMk id="6" creationId="{037CA42C-441C-E9CD-E1F1-BDCAE0868895}"/>
          </ac:picMkLst>
        </pc:picChg>
      </pc:sldChg>
      <pc:sldChg chg="modSp add del mod">
        <pc:chgData name="Reinhard, Marco" userId="49b57ce4-d956-44c4-bab3-284f37fa41b4" providerId="ADAL" clId="{AF99A079-9590-447F-B4CE-6C95922CEC41}" dt="2025-03-20T13:19:20.240" v="1678" actId="47"/>
        <pc:sldMkLst>
          <pc:docMk/>
          <pc:sldMk cId="1185585020" sldId="407"/>
        </pc:sldMkLst>
      </pc:sldChg>
    </pc:docChg>
  </pc:docChgLst>
  <pc:docChgLst>
    <pc:chgData name="rene.schrinner@tracto.com" userId="S::urn:spo:guest#rene.schrinner@tracto.com::" providerId="AD" clId="Web-{B787496A-2F33-75E6-611E-66CC20F4A0DC}"/>
    <pc:docChg chg="modSld">
      <pc:chgData name="rene.schrinner@tracto.com" userId="S::urn:spo:guest#rene.schrinner@tracto.com::" providerId="AD" clId="Web-{B787496A-2F33-75E6-611E-66CC20F4A0DC}" dt="2025-04-01T12:17:41.520" v="28" actId="20577"/>
      <pc:docMkLst>
        <pc:docMk/>
      </pc:docMkLst>
      <pc:sldChg chg="modSp">
        <pc:chgData name="rene.schrinner@tracto.com" userId="S::urn:spo:guest#rene.schrinner@tracto.com::" providerId="AD" clId="Web-{B787496A-2F33-75E6-611E-66CC20F4A0DC}" dt="2025-04-01T12:17:41.520" v="28" actId="20577"/>
        <pc:sldMkLst>
          <pc:docMk/>
          <pc:sldMk cId="3961599308" sldId="412"/>
        </pc:sldMkLst>
        <pc:spChg chg="mod">
          <ac:chgData name="rene.schrinner@tracto.com" userId="S::urn:spo:guest#rene.schrinner@tracto.com::" providerId="AD" clId="Web-{B787496A-2F33-75E6-611E-66CC20F4A0DC}" dt="2025-04-01T12:17:41.520" v="28" actId="20577"/>
          <ac:spMkLst>
            <pc:docMk/>
            <pc:sldMk cId="3961599308" sldId="412"/>
            <ac:spMk id="5" creationId="{2B6A97A8-DF3E-D0E5-9D56-4F15FAA29ABA}"/>
          </ac:spMkLst>
        </pc:spChg>
      </pc:sldChg>
    </pc:docChg>
  </pc:docChgLst>
  <pc:docChgLst>
    <pc:chgData name="matare@bohrservice-rhein-main.de" userId="S::urn:spo:guest#matare@bohrservice-rhein-main.de::" providerId="AD" clId="Web-{49D36980-3F2C-D586-C2CB-4447C9CC4590}"/>
    <pc:docChg chg="modSld">
      <pc:chgData name="matare@bohrservice-rhein-main.de" userId="S::urn:spo:guest#matare@bohrservice-rhein-main.de::" providerId="AD" clId="Web-{49D36980-3F2C-D586-C2CB-4447C9CC4590}" dt="2025-03-21T13:14:42.936" v="70" actId="20577"/>
      <pc:docMkLst>
        <pc:docMk/>
      </pc:docMkLst>
      <pc:sldChg chg="modSp">
        <pc:chgData name="matare@bohrservice-rhein-main.de" userId="S::urn:spo:guest#matare@bohrservice-rhein-main.de::" providerId="AD" clId="Web-{49D36980-3F2C-D586-C2CB-4447C9CC4590}" dt="2025-03-21T13:12:45.900" v="9" actId="20577"/>
        <pc:sldMkLst>
          <pc:docMk/>
          <pc:sldMk cId="3543213475" sldId="396"/>
        </pc:sldMkLst>
        <pc:spChg chg="mod">
          <ac:chgData name="matare@bohrservice-rhein-main.de" userId="S::urn:spo:guest#matare@bohrservice-rhein-main.de::" providerId="AD" clId="Web-{49D36980-3F2C-D586-C2CB-4447C9CC4590}" dt="2025-03-21T13:12:29.025" v="5" actId="20577"/>
          <ac:spMkLst>
            <pc:docMk/>
            <pc:sldMk cId="3543213475" sldId="396"/>
            <ac:spMk id="4" creationId="{AD8E0BD5-E774-9891-9B6F-9293392304EC}"/>
          </ac:spMkLst>
        </pc:spChg>
        <pc:spChg chg="mod">
          <ac:chgData name="matare@bohrservice-rhein-main.de" userId="S::urn:spo:guest#matare@bohrservice-rhein-main.de::" providerId="AD" clId="Web-{49D36980-3F2C-D586-C2CB-4447C9CC4590}" dt="2025-03-21T13:12:45.900" v="9" actId="20577"/>
          <ac:spMkLst>
            <pc:docMk/>
            <pc:sldMk cId="3543213475" sldId="396"/>
            <ac:spMk id="5" creationId="{13907DB2-F3A7-8698-96C8-11E004050A31}"/>
          </ac:spMkLst>
        </pc:spChg>
      </pc:sldChg>
      <pc:sldChg chg="modSp">
        <pc:chgData name="matare@bohrservice-rhein-main.de" userId="S::urn:spo:guest#matare@bohrservice-rhein-main.de::" providerId="AD" clId="Web-{49D36980-3F2C-D586-C2CB-4447C9CC4590}" dt="2025-03-21T13:11:19.335" v="3" actId="20577"/>
        <pc:sldMkLst>
          <pc:docMk/>
          <pc:sldMk cId="4158500637" sldId="405"/>
        </pc:sldMkLst>
        <pc:spChg chg="mod">
          <ac:chgData name="matare@bohrservice-rhein-main.de" userId="S::urn:spo:guest#matare@bohrservice-rhein-main.de::" providerId="AD" clId="Web-{49D36980-3F2C-D586-C2CB-4447C9CC4590}" dt="2025-03-21T13:11:19.335" v="3" actId="20577"/>
          <ac:spMkLst>
            <pc:docMk/>
            <pc:sldMk cId="4158500637" sldId="405"/>
            <ac:spMk id="4" creationId="{DDC30C52-5632-C306-52C3-0E58BEE42159}"/>
          </ac:spMkLst>
        </pc:spChg>
      </pc:sldChg>
      <pc:sldChg chg="modSp">
        <pc:chgData name="matare@bohrservice-rhein-main.de" userId="S::urn:spo:guest#matare@bohrservice-rhein-main.de::" providerId="AD" clId="Web-{49D36980-3F2C-D586-C2CB-4447C9CC4590}" dt="2025-03-21T13:14:42.936" v="70" actId="20577"/>
        <pc:sldMkLst>
          <pc:docMk/>
          <pc:sldMk cId="3104781432" sldId="406"/>
        </pc:sldMkLst>
      </pc:sldChg>
    </pc:docChg>
  </pc:docChgLst>
  <pc:docChgLst>
    <pc:chgData name="rene.schrinner@tracto.com" userId="S::urn:spo:guest#rene.schrinner@tracto.com::" providerId="AD" clId="Web-{E72735D4-C35E-5DCC-D302-3AD8C5E9111C}"/>
    <pc:docChg chg="mod addSld modSld">
      <pc:chgData name="rene.schrinner@tracto.com" userId="S::urn:spo:guest#rene.schrinner@tracto.com::" providerId="AD" clId="Web-{E72735D4-C35E-5DCC-D302-3AD8C5E9111C}" dt="2025-03-22T18:49:31.495" v="169" actId="20577"/>
      <pc:docMkLst>
        <pc:docMk/>
      </pc:docMkLst>
      <pc:sldChg chg="modSp">
        <pc:chgData name="rene.schrinner@tracto.com" userId="S::urn:spo:guest#rene.schrinner@tracto.com::" providerId="AD" clId="Web-{E72735D4-C35E-5DCC-D302-3AD8C5E9111C}" dt="2025-03-22T18:49:31.495" v="169" actId="20577"/>
        <pc:sldMkLst>
          <pc:docMk/>
          <pc:sldMk cId="3169881099" sldId="351"/>
        </pc:sldMkLst>
        <pc:spChg chg="mod">
          <ac:chgData name="rene.schrinner@tracto.com" userId="S::urn:spo:guest#rene.schrinner@tracto.com::" providerId="AD" clId="Web-{E72735D4-C35E-5DCC-D302-3AD8C5E9111C}" dt="2025-03-22T18:49:31.495" v="169" actId="20577"/>
          <ac:spMkLst>
            <pc:docMk/>
            <pc:sldMk cId="3169881099" sldId="351"/>
            <ac:spMk id="3" creationId="{D1AA4774-9057-920F-3F81-72B5DB08DF0D}"/>
          </ac:spMkLst>
        </pc:spChg>
      </pc:sldChg>
      <pc:sldChg chg="modSp">
        <pc:chgData name="rene.schrinner@tracto.com" userId="S::urn:spo:guest#rene.schrinner@tracto.com::" providerId="AD" clId="Web-{E72735D4-C35E-5DCC-D302-3AD8C5E9111C}" dt="2025-03-22T18:24:23.490" v="1" actId="20577"/>
        <pc:sldMkLst>
          <pc:docMk/>
          <pc:sldMk cId="3921914524" sldId="390"/>
        </pc:sldMkLst>
        <pc:spChg chg="mod">
          <ac:chgData name="rene.schrinner@tracto.com" userId="S::urn:spo:guest#rene.schrinner@tracto.com::" providerId="AD" clId="Web-{E72735D4-C35E-5DCC-D302-3AD8C5E9111C}" dt="2025-03-22T18:24:23.490" v="1" actId="20577"/>
          <ac:spMkLst>
            <pc:docMk/>
            <pc:sldMk cId="3921914524" sldId="390"/>
            <ac:spMk id="4" creationId="{6721E61E-8D1B-E209-BEC2-F0EB5E120774}"/>
          </ac:spMkLst>
        </pc:spChg>
      </pc:sldChg>
      <pc:sldChg chg="modSp">
        <pc:chgData name="rene.schrinner@tracto.com" userId="S::urn:spo:guest#rene.schrinner@tracto.com::" providerId="AD" clId="Web-{E72735D4-C35E-5DCC-D302-3AD8C5E9111C}" dt="2025-03-22T18:39:57.538" v="133" actId="20577"/>
        <pc:sldMkLst>
          <pc:docMk/>
          <pc:sldMk cId="2338607209" sldId="392"/>
        </pc:sldMkLst>
        <pc:spChg chg="mod">
          <ac:chgData name="rene.schrinner@tracto.com" userId="S::urn:spo:guest#rene.schrinner@tracto.com::" providerId="AD" clId="Web-{E72735D4-C35E-5DCC-D302-3AD8C5E9111C}" dt="2025-03-22T18:39:57.538" v="133" actId="20577"/>
          <ac:spMkLst>
            <pc:docMk/>
            <pc:sldMk cId="2338607209" sldId="392"/>
            <ac:spMk id="5" creationId="{98004A49-8686-731B-7AFA-3E0B56C5A083}"/>
          </ac:spMkLst>
        </pc:spChg>
      </pc:sldChg>
      <pc:sldChg chg="modSp">
        <pc:chgData name="rene.schrinner@tracto.com" userId="S::urn:spo:guest#rene.schrinner@tracto.com::" providerId="AD" clId="Web-{E72735D4-C35E-5DCC-D302-3AD8C5E9111C}" dt="2025-03-22T18:47:47.117" v="161" actId="14100"/>
        <pc:sldMkLst>
          <pc:docMk/>
          <pc:sldMk cId="3543213475" sldId="396"/>
        </pc:sldMkLst>
        <pc:spChg chg="mod">
          <ac:chgData name="rene.schrinner@tracto.com" userId="S::urn:spo:guest#rene.schrinner@tracto.com::" providerId="AD" clId="Web-{E72735D4-C35E-5DCC-D302-3AD8C5E9111C}" dt="2025-03-22T18:46:02.785" v="143" actId="14100"/>
          <ac:spMkLst>
            <pc:docMk/>
            <pc:sldMk cId="3543213475" sldId="396"/>
            <ac:spMk id="3" creationId="{985F6653-6AF7-E92B-18F4-09FA0C70540A}"/>
          </ac:spMkLst>
        </pc:spChg>
        <pc:spChg chg="mod">
          <ac:chgData name="rene.schrinner@tracto.com" userId="S::urn:spo:guest#rene.schrinner@tracto.com::" providerId="AD" clId="Web-{E72735D4-C35E-5DCC-D302-3AD8C5E9111C}" dt="2025-03-22T18:47:47.117" v="161" actId="14100"/>
          <ac:spMkLst>
            <pc:docMk/>
            <pc:sldMk cId="3543213475" sldId="396"/>
            <ac:spMk id="5" creationId="{13907DB2-F3A7-8698-96C8-11E004050A31}"/>
          </ac:spMkLst>
        </pc:spChg>
      </pc:sldChg>
      <pc:sldChg chg="addSp modSp new">
        <pc:chgData name="rene.schrinner@tracto.com" userId="S::urn:spo:guest#rene.schrinner@tracto.com::" providerId="AD" clId="Web-{E72735D4-C35E-5DCC-D302-3AD8C5E9111C}" dt="2025-03-22T18:29:29.282" v="85" actId="1076"/>
        <pc:sldMkLst>
          <pc:docMk/>
          <pc:sldMk cId="2111583528" sldId="411"/>
        </pc:sldMkLst>
        <pc:spChg chg="mod">
          <ac:chgData name="rene.schrinner@tracto.com" userId="S::urn:spo:guest#rene.schrinner@tracto.com::" providerId="AD" clId="Web-{E72735D4-C35E-5DCC-D302-3AD8C5E9111C}" dt="2025-03-22T18:25:34.712" v="4" actId="20577"/>
          <ac:spMkLst>
            <pc:docMk/>
            <pc:sldMk cId="2111583528" sldId="411"/>
            <ac:spMk id="2" creationId="{31BC5F95-D5FB-D983-2039-EA0613C6C394}"/>
          </ac:spMkLst>
        </pc:spChg>
        <pc:spChg chg="mod">
          <ac:chgData name="rene.schrinner@tracto.com" userId="S::urn:spo:guest#rene.schrinner@tracto.com::" providerId="AD" clId="Web-{E72735D4-C35E-5DCC-D302-3AD8C5E9111C}" dt="2025-03-22T18:29:16" v="83" actId="20577"/>
          <ac:spMkLst>
            <pc:docMk/>
            <pc:sldMk cId="2111583528" sldId="411"/>
            <ac:spMk id="3" creationId="{6C74A6EB-4C6D-61E3-C418-04C20DCD00DD}"/>
          </ac:spMkLst>
        </pc:spChg>
        <pc:picChg chg="add mod">
          <ac:chgData name="rene.schrinner@tracto.com" userId="S::urn:spo:guest#rene.schrinner@tracto.com::" providerId="AD" clId="Web-{E72735D4-C35E-5DCC-D302-3AD8C5E9111C}" dt="2025-03-22T18:29:29.282" v="85" actId="1076"/>
          <ac:picMkLst>
            <pc:docMk/>
            <pc:sldMk cId="2111583528" sldId="411"/>
            <ac:picMk id="4" creationId="{0621E161-71BE-8D7B-779F-5A81D6C5510C}"/>
          </ac:picMkLst>
        </pc:picChg>
      </pc:sldChg>
      <pc:sldChg chg="addSp modSp new">
        <pc:chgData name="rene.schrinner@tracto.com" userId="S::urn:spo:guest#rene.schrinner@tracto.com::" providerId="AD" clId="Web-{E72735D4-C35E-5DCC-D302-3AD8C5E9111C}" dt="2025-03-22T18:35:59.999" v="125" actId="14100"/>
        <pc:sldMkLst>
          <pc:docMk/>
          <pc:sldMk cId="3961599308" sldId="412"/>
        </pc:sldMkLst>
        <pc:spChg chg="mod">
          <ac:chgData name="rene.schrinner@tracto.com" userId="S::urn:spo:guest#rene.schrinner@tracto.com::" providerId="AD" clId="Web-{E72735D4-C35E-5DCC-D302-3AD8C5E9111C}" dt="2025-03-22T18:34:51.762" v="89" actId="1076"/>
          <ac:spMkLst>
            <pc:docMk/>
            <pc:sldMk cId="3961599308" sldId="412"/>
            <ac:spMk id="2" creationId="{40E2551C-C60F-FF96-BB29-5D8F5A69B463}"/>
          </ac:spMkLst>
        </pc:spChg>
        <pc:spChg chg="mod">
          <ac:chgData name="rene.schrinner@tracto.com" userId="S::urn:spo:guest#rene.schrinner@tracto.com::" providerId="AD" clId="Web-{E72735D4-C35E-5DCC-D302-3AD8C5E9111C}" dt="2025-03-22T18:35:49.655" v="122" actId="20577"/>
          <ac:spMkLst>
            <pc:docMk/>
            <pc:sldMk cId="3961599308" sldId="412"/>
            <ac:spMk id="3" creationId="{9FCD439C-8AA8-D861-54A6-894FAE598C1C}"/>
          </ac:spMkLst>
        </pc:spChg>
        <pc:picChg chg="add mod">
          <ac:chgData name="rene.schrinner@tracto.com" userId="S::urn:spo:guest#rene.schrinner@tracto.com::" providerId="AD" clId="Web-{E72735D4-C35E-5DCC-D302-3AD8C5E9111C}" dt="2025-03-22T18:35:59.999" v="125" actId="14100"/>
          <ac:picMkLst>
            <pc:docMk/>
            <pc:sldMk cId="3961599308" sldId="412"/>
            <ac:picMk id="4" creationId="{9C02EF73-3E88-5903-B112-DA270F5F349A}"/>
          </ac:picMkLst>
        </pc:picChg>
      </pc:sldChg>
    </pc:docChg>
  </pc:docChgLst>
  <pc:docChgLst>
    <pc:chgData name="Reinhard, Marco" userId="49b57ce4-d956-44c4-bab3-284f37fa41b4" providerId="ADAL" clId="{88D9A98E-F026-48DB-87C8-4EDDE9F0C73C}"/>
    <pc:docChg chg="undo custSel addSld modSld">
      <pc:chgData name="Reinhard, Marco" userId="49b57ce4-d956-44c4-bab3-284f37fa41b4" providerId="ADAL" clId="{88D9A98E-F026-48DB-87C8-4EDDE9F0C73C}" dt="2025-03-26T09:11:43.304" v="822" actId="20577"/>
      <pc:docMkLst>
        <pc:docMk/>
      </pc:docMkLst>
      <pc:sldChg chg="modSp">
        <pc:chgData name="Reinhard, Marco" userId="49b57ce4-d956-44c4-bab3-284f37fa41b4" providerId="ADAL" clId="{88D9A98E-F026-48DB-87C8-4EDDE9F0C73C}" dt="2025-03-24T16:04:53.268" v="0" actId="20578"/>
        <pc:sldMkLst>
          <pc:docMk/>
          <pc:sldMk cId="3128395771" sldId="339"/>
        </pc:sldMkLst>
        <pc:spChg chg="mod">
          <ac:chgData name="Reinhard, Marco" userId="49b57ce4-d956-44c4-bab3-284f37fa41b4" providerId="ADAL" clId="{88D9A98E-F026-48DB-87C8-4EDDE9F0C73C}" dt="2025-03-24T16:04:53.268" v="0" actId="20578"/>
          <ac:spMkLst>
            <pc:docMk/>
            <pc:sldMk cId="3128395771" sldId="339"/>
            <ac:spMk id="3" creationId="{985F6653-6AF7-E92B-18F4-09FA0C70540A}"/>
          </ac:spMkLst>
        </pc:spChg>
      </pc:sldChg>
      <pc:sldChg chg="modAnim">
        <pc:chgData name="Reinhard, Marco" userId="49b57ce4-d956-44c4-bab3-284f37fa41b4" providerId="ADAL" clId="{88D9A98E-F026-48DB-87C8-4EDDE9F0C73C}" dt="2025-03-24T16:09:35.270" v="2"/>
        <pc:sldMkLst>
          <pc:docMk/>
          <pc:sldMk cId="3169881099" sldId="351"/>
        </pc:sldMkLst>
      </pc:sldChg>
      <pc:sldChg chg="modSp mod">
        <pc:chgData name="Reinhard, Marco" userId="49b57ce4-d956-44c4-bab3-284f37fa41b4" providerId="ADAL" clId="{88D9A98E-F026-48DB-87C8-4EDDE9F0C73C}" dt="2025-03-24T16:09:07.395" v="1" actId="20577"/>
        <pc:sldMkLst>
          <pc:docMk/>
          <pc:sldMk cId="266255456" sldId="352"/>
        </pc:sldMkLst>
        <pc:spChg chg="mod">
          <ac:chgData name="Reinhard, Marco" userId="49b57ce4-d956-44c4-bab3-284f37fa41b4" providerId="ADAL" clId="{88D9A98E-F026-48DB-87C8-4EDDE9F0C73C}" dt="2025-03-24T16:09:07.395" v="1" actId="20577"/>
          <ac:spMkLst>
            <pc:docMk/>
            <pc:sldMk cId="266255456" sldId="352"/>
            <ac:spMk id="3" creationId="{D1AA4774-9057-920F-3F81-72B5DB08DF0D}"/>
          </ac:spMkLst>
        </pc:spChg>
      </pc:sldChg>
      <pc:sldChg chg="modSp mod">
        <pc:chgData name="Reinhard, Marco" userId="49b57ce4-d956-44c4-bab3-284f37fa41b4" providerId="ADAL" clId="{88D9A98E-F026-48DB-87C8-4EDDE9F0C73C}" dt="2025-03-24T16:12:40.756" v="142" actId="14100"/>
        <pc:sldMkLst>
          <pc:docMk/>
          <pc:sldMk cId="1241898764" sldId="355"/>
        </pc:sldMkLst>
        <pc:spChg chg="mod">
          <ac:chgData name="Reinhard, Marco" userId="49b57ce4-d956-44c4-bab3-284f37fa41b4" providerId="ADAL" clId="{88D9A98E-F026-48DB-87C8-4EDDE9F0C73C}" dt="2025-03-24T16:12:40.756" v="142" actId="14100"/>
          <ac:spMkLst>
            <pc:docMk/>
            <pc:sldMk cId="1241898764" sldId="355"/>
            <ac:spMk id="6" creationId="{2BFBC5AB-4D90-F4C7-4BCA-8B0FA611C967}"/>
          </ac:spMkLst>
        </pc:spChg>
      </pc:sldChg>
      <pc:sldChg chg="addSp modSp mod modAnim">
        <pc:chgData name="Reinhard, Marco" userId="49b57ce4-d956-44c4-bab3-284f37fa41b4" providerId="ADAL" clId="{88D9A98E-F026-48DB-87C8-4EDDE9F0C73C}" dt="2025-03-24T16:27:02.478" v="411" actId="1076"/>
        <pc:sldMkLst>
          <pc:docMk/>
          <pc:sldMk cId="2986947240" sldId="357"/>
        </pc:sldMkLst>
        <pc:spChg chg="mod">
          <ac:chgData name="Reinhard, Marco" userId="49b57ce4-d956-44c4-bab3-284f37fa41b4" providerId="ADAL" clId="{88D9A98E-F026-48DB-87C8-4EDDE9F0C73C}" dt="2025-03-24T16:26:37.536" v="407" actId="20577"/>
          <ac:spMkLst>
            <pc:docMk/>
            <pc:sldMk cId="2986947240" sldId="357"/>
            <ac:spMk id="5" creationId="{7D0F417B-6A64-0ED9-805B-23F3A0F98F73}"/>
          </ac:spMkLst>
        </pc:spChg>
        <pc:spChg chg="add mod">
          <ac:chgData name="Reinhard, Marco" userId="49b57ce4-d956-44c4-bab3-284f37fa41b4" providerId="ADAL" clId="{88D9A98E-F026-48DB-87C8-4EDDE9F0C73C}" dt="2025-03-24T16:26:58.582" v="410" actId="1076"/>
          <ac:spMkLst>
            <pc:docMk/>
            <pc:sldMk cId="2986947240" sldId="357"/>
            <ac:spMk id="6" creationId="{B33E9A28-74D6-7FEB-5B81-2DF71D4CA3E9}"/>
          </ac:spMkLst>
        </pc:spChg>
        <pc:spChg chg="add mod">
          <ac:chgData name="Reinhard, Marco" userId="49b57ce4-d956-44c4-bab3-284f37fa41b4" providerId="ADAL" clId="{88D9A98E-F026-48DB-87C8-4EDDE9F0C73C}" dt="2025-03-24T16:27:02.478" v="411" actId="1076"/>
          <ac:spMkLst>
            <pc:docMk/>
            <pc:sldMk cId="2986947240" sldId="357"/>
            <ac:spMk id="7" creationId="{A8D5A705-465F-1958-6161-440EC0FE4680}"/>
          </ac:spMkLst>
        </pc:spChg>
      </pc:sldChg>
      <pc:sldChg chg="addSp modSp mod modAnim">
        <pc:chgData name="Reinhard, Marco" userId="49b57ce4-d956-44c4-bab3-284f37fa41b4" providerId="ADAL" clId="{88D9A98E-F026-48DB-87C8-4EDDE9F0C73C}" dt="2025-03-24T16:32:33.584" v="541" actId="20577"/>
        <pc:sldMkLst>
          <pc:docMk/>
          <pc:sldMk cId="1870096952" sldId="381"/>
        </pc:sldMkLst>
        <pc:spChg chg="mod">
          <ac:chgData name="Reinhard, Marco" userId="49b57ce4-d956-44c4-bab3-284f37fa41b4" providerId="ADAL" clId="{88D9A98E-F026-48DB-87C8-4EDDE9F0C73C}" dt="2025-03-24T16:32:33.584" v="541" actId="20577"/>
          <ac:spMkLst>
            <pc:docMk/>
            <pc:sldMk cId="1870096952" sldId="381"/>
            <ac:spMk id="4" creationId="{F38C99C4-7EE6-5451-AEBB-054D6F7F677D}"/>
          </ac:spMkLst>
        </pc:spChg>
        <pc:spChg chg="add mod">
          <ac:chgData name="Reinhard, Marco" userId="49b57ce4-d956-44c4-bab3-284f37fa41b4" providerId="ADAL" clId="{88D9A98E-F026-48DB-87C8-4EDDE9F0C73C}" dt="2025-03-24T16:30:40.555" v="525"/>
          <ac:spMkLst>
            <pc:docMk/>
            <pc:sldMk cId="1870096952" sldId="381"/>
            <ac:spMk id="6" creationId="{023C81F6-8E39-E0F3-7840-63AF901A9C97}"/>
          </ac:spMkLst>
        </pc:spChg>
        <pc:spChg chg="add mod">
          <ac:chgData name="Reinhard, Marco" userId="49b57ce4-d956-44c4-bab3-284f37fa41b4" providerId="ADAL" clId="{88D9A98E-F026-48DB-87C8-4EDDE9F0C73C}" dt="2025-03-24T16:30:53.775" v="537" actId="20577"/>
          <ac:spMkLst>
            <pc:docMk/>
            <pc:sldMk cId="1870096952" sldId="381"/>
            <ac:spMk id="7" creationId="{CF8FF433-010B-5BD5-71B8-C8CE544DA5D4}"/>
          </ac:spMkLst>
        </pc:spChg>
      </pc:sldChg>
      <pc:sldChg chg="modSp mod modAnim">
        <pc:chgData name="Reinhard, Marco" userId="49b57ce4-d956-44c4-bab3-284f37fa41b4" providerId="ADAL" clId="{88D9A98E-F026-48DB-87C8-4EDDE9F0C73C}" dt="2025-03-26T09:01:09.524" v="616" actId="20577"/>
        <pc:sldMkLst>
          <pc:docMk/>
          <pc:sldMk cId="3543213475" sldId="396"/>
        </pc:sldMkLst>
        <pc:spChg chg="mod">
          <ac:chgData name="Reinhard, Marco" userId="49b57ce4-d956-44c4-bab3-284f37fa41b4" providerId="ADAL" clId="{88D9A98E-F026-48DB-87C8-4EDDE9F0C73C}" dt="2025-03-26T08:53:32.722" v="577" actId="1076"/>
          <ac:spMkLst>
            <pc:docMk/>
            <pc:sldMk cId="3543213475" sldId="396"/>
            <ac:spMk id="3" creationId="{985F6653-6AF7-E92B-18F4-09FA0C70540A}"/>
          </ac:spMkLst>
        </pc:spChg>
        <pc:spChg chg="mod">
          <ac:chgData name="Reinhard, Marco" userId="49b57ce4-d956-44c4-bab3-284f37fa41b4" providerId="ADAL" clId="{88D9A98E-F026-48DB-87C8-4EDDE9F0C73C}" dt="2025-03-26T09:00:31.852" v="606" actId="14100"/>
          <ac:spMkLst>
            <pc:docMk/>
            <pc:sldMk cId="3543213475" sldId="396"/>
            <ac:spMk id="4" creationId="{AD8E0BD5-E774-9891-9B6F-9293392304EC}"/>
          </ac:spMkLst>
        </pc:spChg>
        <pc:spChg chg="mod">
          <ac:chgData name="Reinhard, Marco" userId="49b57ce4-d956-44c4-bab3-284f37fa41b4" providerId="ADAL" clId="{88D9A98E-F026-48DB-87C8-4EDDE9F0C73C}" dt="2025-03-26T09:01:09.524" v="616" actId="20577"/>
          <ac:spMkLst>
            <pc:docMk/>
            <pc:sldMk cId="3543213475" sldId="396"/>
            <ac:spMk id="5" creationId="{13907DB2-F3A7-8698-96C8-11E004050A31}"/>
          </ac:spMkLst>
        </pc:spChg>
      </pc:sldChg>
      <pc:sldChg chg="addSp delSp modSp mod delAnim modAnim">
        <pc:chgData name="Reinhard, Marco" userId="49b57ce4-d956-44c4-bab3-284f37fa41b4" providerId="ADAL" clId="{88D9A98E-F026-48DB-87C8-4EDDE9F0C73C}" dt="2025-03-26T09:09:35.245" v="755" actId="14100"/>
        <pc:sldMkLst>
          <pc:docMk/>
          <pc:sldMk cId="3104781432" sldId="406"/>
        </pc:sldMkLst>
        <pc:spChg chg="mod">
          <ac:chgData name="Reinhard, Marco" userId="49b57ce4-d956-44c4-bab3-284f37fa41b4" providerId="ADAL" clId="{88D9A98E-F026-48DB-87C8-4EDDE9F0C73C}" dt="2025-03-26T09:04:55.617" v="666"/>
          <ac:spMkLst>
            <pc:docMk/>
            <pc:sldMk cId="3104781432" sldId="406"/>
            <ac:spMk id="3" creationId="{985F6653-6AF7-E92B-18F4-09FA0C70540A}"/>
          </ac:spMkLst>
        </pc:spChg>
        <pc:spChg chg="del mod">
          <ac:chgData name="Reinhard, Marco" userId="49b57ce4-d956-44c4-bab3-284f37fa41b4" providerId="ADAL" clId="{88D9A98E-F026-48DB-87C8-4EDDE9F0C73C}" dt="2025-03-26T09:04:01.544" v="631" actId="478"/>
          <ac:spMkLst>
            <pc:docMk/>
            <pc:sldMk cId="3104781432" sldId="406"/>
            <ac:spMk id="4" creationId="{1ECDD4B1-DD4E-A405-36C5-6A05468B3F6F}"/>
          </ac:spMkLst>
        </pc:spChg>
        <pc:spChg chg="del">
          <ac:chgData name="Reinhard, Marco" userId="49b57ce4-d956-44c4-bab3-284f37fa41b4" providerId="ADAL" clId="{88D9A98E-F026-48DB-87C8-4EDDE9F0C73C}" dt="2025-03-26T09:02:57.502" v="617" actId="478"/>
          <ac:spMkLst>
            <pc:docMk/>
            <pc:sldMk cId="3104781432" sldId="406"/>
            <ac:spMk id="6" creationId="{7BD355D3-835F-76E0-7D9E-4241C5AF0B5F}"/>
          </ac:spMkLst>
        </pc:spChg>
        <pc:spChg chg="add mod">
          <ac:chgData name="Reinhard, Marco" userId="49b57ce4-d956-44c4-bab3-284f37fa41b4" providerId="ADAL" clId="{88D9A98E-F026-48DB-87C8-4EDDE9F0C73C}" dt="2025-03-26T09:09:35.245" v="755" actId="14100"/>
          <ac:spMkLst>
            <pc:docMk/>
            <pc:sldMk cId="3104781432" sldId="406"/>
            <ac:spMk id="7" creationId="{973FC8E1-F3CA-D7C4-C058-BAF5A13A5FEC}"/>
          </ac:spMkLst>
        </pc:spChg>
        <pc:spChg chg="add del mod">
          <ac:chgData name="Reinhard, Marco" userId="49b57ce4-d956-44c4-bab3-284f37fa41b4" providerId="ADAL" clId="{88D9A98E-F026-48DB-87C8-4EDDE9F0C73C}" dt="2025-03-26T09:04:48.760" v="661" actId="478"/>
          <ac:spMkLst>
            <pc:docMk/>
            <pc:sldMk cId="3104781432" sldId="406"/>
            <ac:spMk id="8" creationId="{3A05E334-2F30-96FB-40F2-2058802E6780}"/>
          </ac:spMkLst>
        </pc:spChg>
        <pc:spChg chg="add mod">
          <ac:chgData name="Reinhard, Marco" userId="49b57ce4-d956-44c4-bab3-284f37fa41b4" providerId="ADAL" clId="{88D9A98E-F026-48DB-87C8-4EDDE9F0C73C}" dt="2025-03-26T09:08:21.729" v="741" actId="1076"/>
          <ac:spMkLst>
            <pc:docMk/>
            <pc:sldMk cId="3104781432" sldId="406"/>
            <ac:spMk id="9" creationId="{D1A37D71-1F99-C2BC-4FBA-3EB17191D7ED}"/>
          </ac:spMkLst>
        </pc:spChg>
        <pc:spChg chg="add del mod">
          <ac:chgData name="Reinhard, Marco" userId="49b57ce4-d956-44c4-bab3-284f37fa41b4" providerId="ADAL" clId="{88D9A98E-F026-48DB-87C8-4EDDE9F0C73C}" dt="2025-03-26T09:08:12.851" v="740" actId="478"/>
          <ac:spMkLst>
            <pc:docMk/>
            <pc:sldMk cId="3104781432" sldId="406"/>
            <ac:spMk id="10" creationId="{77EC34D6-10A2-79AA-41D7-AC09E419CFEF}"/>
          </ac:spMkLst>
        </pc:spChg>
        <pc:spChg chg="add mod">
          <ac:chgData name="Reinhard, Marco" userId="49b57ce4-d956-44c4-bab3-284f37fa41b4" providerId="ADAL" clId="{88D9A98E-F026-48DB-87C8-4EDDE9F0C73C}" dt="2025-03-26T09:07:32.310" v="734" actId="571"/>
          <ac:spMkLst>
            <pc:docMk/>
            <pc:sldMk cId="3104781432" sldId="406"/>
            <ac:spMk id="11" creationId="{1CAFD6C5-B03A-05E1-72D2-32993AE7F159}"/>
          </ac:spMkLst>
        </pc:spChg>
        <pc:spChg chg="add mod">
          <ac:chgData name="Reinhard, Marco" userId="49b57ce4-d956-44c4-bab3-284f37fa41b4" providerId="ADAL" clId="{88D9A98E-F026-48DB-87C8-4EDDE9F0C73C}" dt="2025-03-26T09:07:32.310" v="734" actId="571"/>
          <ac:spMkLst>
            <pc:docMk/>
            <pc:sldMk cId="3104781432" sldId="406"/>
            <ac:spMk id="12" creationId="{E419925B-5FFF-C942-255E-919E83D304ED}"/>
          </ac:spMkLst>
        </pc:spChg>
        <pc:spChg chg="add mod">
          <ac:chgData name="Reinhard, Marco" userId="49b57ce4-d956-44c4-bab3-284f37fa41b4" providerId="ADAL" clId="{88D9A98E-F026-48DB-87C8-4EDDE9F0C73C}" dt="2025-03-26T09:09:33.154" v="752" actId="14100"/>
          <ac:spMkLst>
            <pc:docMk/>
            <pc:sldMk cId="3104781432" sldId="406"/>
            <ac:spMk id="13" creationId="{5B4A44A4-13F9-D794-A10A-2C394B19418B}"/>
          </ac:spMkLst>
        </pc:spChg>
        <pc:spChg chg="add del mod">
          <ac:chgData name="Reinhard, Marco" userId="49b57ce4-d956-44c4-bab3-284f37fa41b4" providerId="ADAL" clId="{88D9A98E-F026-48DB-87C8-4EDDE9F0C73C}" dt="2025-03-26T09:09:33.847" v="753" actId="767"/>
          <ac:spMkLst>
            <pc:docMk/>
            <pc:sldMk cId="3104781432" sldId="406"/>
            <ac:spMk id="14" creationId="{3A8B6E73-A77A-5584-02D8-D0D1084BB553}"/>
          </ac:spMkLst>
        </pc:spChg>
      </pc:sldChg>
      <pc:sldChg chg="addSp modSp add mod modAnim">
        <pc:chgData name="Reinhard, Marco" userId="49b57ce4-d956-44c4-bab3-284f37fa41b4" providerId="ADAL" clId="{88D9A98E-F026-48DB-87C8-4EDDE9F0C73C}" dt="2025-03-26T09:11:43.304" v="822" actId="20577"/>
        <pc:sldMkLst>
          <pc:docMk/>
          <pc:sldMk cId="1624059904" sldId="426"/>
        </pc:sldMkLst>
        <pc:spChg chg="add mod">
          <ac:chgData name="Reinhard, Marco" userId="49b57ce4-d956-44c4-bab3-284f37fa41b4" providerId="ADAL" clId="{88D9A98E-F026-48DB-87C8-4EDDE9F0C73C}" dt="2025-03-26T09:10:52.685" v="800" actId="255"/>
          <ac:spMkLst>
            <pc:docMk/>
            <pc:sldMk cId="1624059904" sldId="426"/>
            <ac:spMk id="4" creationId="{BA5D3BCF-CE8B-1EE5-3DB2-93A1F48F9F48}"/>
          </ac:spMkLst>
        </pc:spChg>
        <pc:spChg chg="add mod">
          <ac:chgData name="Reinhard, Marco" userId="49b57ce4-d956-44c4-bab3-284f37fa41b4" providerId="ADAL" clId="{88D9A98E-F026-48DB-87C8-4EDDE9F0C73C}" dt="2025-03-26T09:11:43.304" v="822" actId="20577"/>
          <ac:spMkLst>
            <pc:docMk/>
            <pc:sldMk cId="1624059904" sldId="426"/>
            <ac:spMk id="6" creationId="{F9D2AF4F-4D0E-3E89-2061-67B547988465}"/>
          </ac:spMkLst>
        </pc:spChg>
        <pc:spChg chg="mod">
          <ac:chgData name="Reinhard, Marco" userId="49b57ce4-d956-44c4-bab3-284f37fa41b4" providerId="ADAL" clId="{88D9A98E-F026-48DB-87C8-4EDDE9F0C73C}" dt="2025-03-26T09:09:56.702" v="760" actId="6549"/>
          <ac:spMkLst>
            <pc:docMk/>
            <pc:sldMk cId="1624059904" sldId="426"/>
            <ac:spMk id="7" creationId="{973FC8E1-F3CA-D7C4-C058-BAF5A13A5FEC}"/>
          </ac:spMkLst>
        </pc:spChg>
        <pc:spChg chg="mod">
          <ac:chgData name="Reinhard, Marco" userId="49b57ce4-d956-44c4-bab3-284f37fa41b4" providerId="ADAL" clId="{88D9A98E-F026-48DB-87C8-4EDDE9F0C73C}" dt="2025-03-26T09:10:05.450" v="762" actId="1076"/>
          <ac:spMkLst>
            <pc:docMk/>
            <pc:sldMk cId="1624059904" sldId="426"/>
            <ac:spMk id="9" creationId="{D1A37D71-1F99-C2BC-4FBA-3EB17191D7ED}"/>
          </ac:spMkLst>
        </pc:spChg>
        <pc:spChg chg="mod">
          <ac:chgData name="Reinhard, Marco" userId="49b57ce4-d956-44c4-bab3-284f37fa41b4" providerId="ADAL" clId="{88D9A98E-F026-48DB-87C8-4EDDE9F0C73C}" dt="2025-03-26T09:10:00.344" v="761" actId="1076"/>
          <ac:spMkLst>
            <pc:docMk/>
            <pc:sldMk cId="1624059904" sldId="426"/>
            <ac:spMk id="13" creationId="{5B4A44A4-13F9-D794-A10A-2C394B19418B}"/>
          </ac:spMkLst>
        </pc:spChg>
      </pc:sldChg>
    </pc:docChg>
  </pc:docChgLst>
  <pc:docChgLst>
    <pc:chgData name="jorn.stoelinga@lmr-drilling.de" userId="S::urn:spo:guest#jorn.stoelinga@lmr-drilling.de::" providerId="AD" clId="Web-{ACA9E79C-2FE5-5E98-308F-2ADBCF76B3D9}"/>
    <pc:docChg chg="modSld">
      <pc:chgData name="jorn.stoelinga@lmr-drilling.de" userId="S::urn:spo:guest#jorn.stoelinga@lmr-drilling.de::" providerId="AD" clId="Web-{ACA9E79C-2FE5-5E98-308F-2ADBCF76B3D9}" dt="2025-03-28T11:40:50.284" v="227" actId="14100"/>
      <pc:docMkLst>
        <pc:docMk/>
      </pc:docMkLst>
      <pc:sldChg chg="modSp">
        <pc:chgData name="jorn.stoelinga@lmr-drilling.de" userId="S::urn:spo:guest#jorn.stoelinga@lmr-drilling.de::" providerId="AD" clId="Web-{ACA9E79C-2FE5-5E98-308F-2ADBCF76B3D9}" dt="2025-03-28T11:39:17.749" v="217" actId="20577"/>
        <pc:sldMkLst>
          <pc:docMk/>
          <pc:sldMk cId="1908944247" sldId="323"/>
        </pc:sldMkLst>
        <pc:spChg chg="mod">
          <ac:chgData name="jorn.stoelinga@lmr-drilling.de" userId="S::urn:spo:guest#jorn.stoelinga@lmr-drilling.de::" providerId="AD" clId="Web-{ACA9E79C-2FE5-5E98-308F-2ADBCF76B3D9}" dt="2025-03-28T11:39:17.749" v="217" actId="20577"/>
          <ac:spMkLst>
            <pc:docMk/>
            <pc:sldMk cId="1908944247" sldId="323"/>
            <ac:spMk id="13" creationId="{080B0015-9686-B6B0-8526-4DCB8C68C41F}"/>
          </ac:spMkLst>
        </pc:spChg>
      </pc:sldChg>
      <pc:sldChg chg="modSp">
        <pc:chgData name="jorn.stoelinga@lmr-drilling.de" userId="S::urn:spo:guest#jorn.stoelinga@lmr-drilling.de::" providerId="AD" clId="Web-{ACA9E79C-2FE5-5E98-308F-2ADBCF76B3D9}" dt="2025-03-28T11:05:07.602" v="35" actId="20577"/>
        <pc:sldMkLst>
          <pc:docMk/>
          <pc:sldMk cId="1871260842" sldId="328"/>
        </pc:sldMkLst>
        <pc:spChg chg="mod">
          <ac:chgData name="jorn.stoelinga@lmr-drilling.de" userId="S::urn:spo:guest#jorn.stoelinga@lmr-drilling.de::" providerId="AD" clId="Web-{ACA9E79C-2FE5-5E98-308F-2ADBCF76B3D9}" dt="2025-03-28T11:05:07.602" v="35" actId="20577"/>
          <ac:spMkLst>
            <pc:docMk/>
            <pc:sldMk cId="1871260842" sldId="328"/>
            <ac:spMk id="4" creationId="{B91A3864-C867-A409-943D-77123618E485}"/>
          </ac:spMkLst>
        </pc:spChg>
      </pc:sldChg>
      <pc:sldChg chg="modSp">
        <pc:chgData name="jorn.stoelinga@lmr-drilling.de" userId="S::urn:spo:guest#jorn.stoelinga@lmr-drilling.de::" providerId="AD" clId="Web-{ACA9E79C-2FE5-5E98-308F-2ADBCF76B3D9}" dt="2025-03-28T11:27:52.757" v="154" actId="20577"/>
        <pc:sldMkLst>
          <pc:docMk/>
          <pc:sldMk cId="2000175607" sldId="350"/>
        </pc:sldMkLst>
        <pc:spChg chg="mod">
          <ac:chgData name="jorn.stoelinga@lmr-drilling.de" userId="S::urn:spo:guest#jorn.stoelinga@lmr-drilling.de::" providerId="AD" clId="Web-{ACA9E79C-2FE5-5E98-308F-2ADBCF76B3D9}" dt="2025-03-28T11:27:52.757" v="154" actId="20577"/>
          <ac:spMkLst>
            <pc:docMk/>
            <pc:sldMk cId="2000175607" sldId="350"/>
            <ac:spMk id="6" creationId="{16329313-D92A-9247-5390-41123098ED93}"/>
          </ac:spMkLst>
        </pc:spChg>
      </pc:sldChg>
      <pc:sldChg chg="modSp">
        <pc:chgData name="jorn.stoelinga@lmr-drilling.de" userId="S::urn:spo:guest#jorn.stoelinga@lmr-drilling.de::" providerId="AD" clId="Web-{ACA9E79C-2FE5-5E98-308F-2ADBCF76B3D9}" dt="2025-03-28T11:13:08.259" v="94"/>
        <pc:sldMkLst>
          <pc:docMk/>
          <pc:sldMk cId="3169881099" sldId="351"/>
        </pc:sldMkLst>
        <pc:spChg chg="mod">
          <ac:chgData name="jorn.stoelinga@lmr-drilling.de" userId="S::urn:spo:guest#jorn.stoelinga@lmr-drilling.de::" providerId="AD" clId="Web-{ACA9E79C-2FE5-5E98-308F-2ADBCF76B3D9}" dt="2025-03-28T11:13:08.259" v="94"/>
          <ac:spMkLst>
            <pc:docMk/>
            <pc:sldMk cId="3169881099" sldId="351"/>
            <ac:spMk id="3" creationId="{D1AA4774-9057-920F-3F81-72B5DB08DF0D}"/>
          </ac:spMkLst>
        </pc:spChg>
      </pc:sldChg>
      <pc:sldChg chg="modSp">
        <pc:chgData name="jorn.stoelinga@lmr-drilling.de" userId="S::urn:spo:guest#jorn.stoelinga@lmr-drilling.de::" providerId="AD" clId="Web-{ACA9E79C-2FE5-5E98-308F-2ADBCF76B3D9}" dt="2025-03-28T11:17:45.690" v="108" actId="20577"/>
        <pc:sldMkLst>
          <pc:docMk/>
          <pc:sldMk cId="2973820775" sldId="354"/>
        </pc:sldMkLst>
        <pc:spChg chg="mod">
          <ac:chgData name="jorn.stoelinga@lmr-drilling.de" userId="S::urn:spo:guest#jorn.stoelinga@lmr-drilling.de::" providerId="AD" clId="Web-{ACA9E79C-2FE5-5E98-308F-2ADBCF76B3D9}" dt="2025-03-28T11:17:45.690" v="108" actId="20577"/>
          <ac:spMkLst>
            <pc:docMk/>
            <pc:sldMk cId="2973820775" sldId="354"/>
            <ac:spMk id="3" creationId="{D1AA4774-9057-920F-3F81-72B5DB08DF0D}"/>
          </ac:spMkLst>
        </pc:spChg>
      </pc:sldChg>
      <pc:sldChg chg="modSp">
        <pc:chgData name="jorn.stoelinga@lmr-drilling.de" userId="S::urn:spo:guest#jorn.stoelinga@lmr-drilling.de::" providerId="AD" clId="Web-{ACA9E79C-2FE5-5E98-308F-2ADBCF76B3D9}" dt="2025-03-28T11:18:41.426" v="118" actId="20577"/>
        <pc:sldMkLst>
          <pc:docMk/>
          <pc:sldMk cId="1241898764" sldId="355"/>
        </pc:sldMkLst>
        <pc:spChg chg="mod">
          <ac:chgData name="jorn.stoelinga@lmr-drilling.de" userId="S::urn:spo:guest#jorn.stoelinga@lmr-drilling.de::" providerId="AD" clId="Web-{ACA9E79C-2FE5-5E98-308F-2ADBCF76B3D9}" dt="2025-03-28T11:18:41.426" v="118" actId="20577"/>
          <ac:spMkLst>
            <pc:docMk/>
            <pc:sldMk cId="1241898764" sldId="355"/>
            <ac:spMk id="6" creationId="{2BFBC5AB-4D90-F4C7-4BCA-8B0FA611C967}"/>
          </ac:spMkLst>
        </pc:spChg>
      </pc:sldChg>
      <pc:sldChg chg="modSp">
        <pc:chgData name="jorn.stoelinga@lmr-drilling.de" userId="S::urn:spo:guest#jorn.stoelinga@lmr-drilling.de::" providerId="AD" clId="Web-{ACA9E79C-2FE5-5E98-308F-2ADBCF76B3D9}" dt="2025-03-28T11:30:04.012" v="181" actId="20577"/>
        <pc:sldMkLst>
          <pc:docMk/>
          <pc:sldMk cId="1242360020" sldId="383"/>
        </pc:sldMkLst>
        <pc:spChg chg="mod">
          <ac:chgData name="jorn.stoelinga@lmr-drilling.de" userId="S::urn:spo:guest#jorn.stoelinga@lmr-drilling.de::" providerId="AD" clId="Web-{ACA9E79C-2FE5-5E98-308F-2ADBCF76B3D9}" dt="2025-03-28T11:30:04.012" v="181" actId="20577"/>
          <ac:spMkLst>
            <pc:docMk/>
            <pc:sldMk cId="1242360020" sldId="383"/>
            <ac:spMk id="9" creationId="{85238A8B-DEE0-37F1-7F81-BD227FDA6DAA}"/>
          </ac:spMkLst>
        </pc:spChg>
      </pc:sldChg>
      <pc:sldChg chg="modSp">
        <pc:chgData name="jorn.stoelinga@lmr-drilling.de" userId="S::urn:spo:guest#jorn.stoelinga@lmr-drilling.de::" providerId="AD" clId="Web-{ACA9E79C-2FE5-5E98-308F-2ADBCF76B3D9}" dt="2025-03-28T11:31:49.687" v="204" actId="20577"/>
        <pc:sldMkLst>
          <pc:docMk/>
          <pc:sldMk cId="3972292849" sldId="384"/>
        </pc:sldMkLst>
        <pc:spChg chg="mod">
          <ac:chgData name="jorn.stoelinga@lmr-drilling.de" userId="S::urn:spo:guest#jorn.stoelinga@lmr-drilling.de::" providerId="AD" clId="Web-{ACA9E79C-2FE5-5E98-308F-2ADBCF76B3D9}" dt="2025-03-28T11:31:49.687" v="204" actId="20577"/>
          <ac:spMkLst>
            <pc:docMk/>
            <pc:sldMk cId="3972292849" sldId="384"/>
            <ac:spMk id="3" creationId="{154E92A4-8D37-F793-5715-87A5D86858C7}"/>
          </ac:spMkLst>
        </pc:spChg>
      </pc:sldChg>
      <pc:sldChg chg="modSp">
        <pc:chgData name="jorn.stoelinga@lmr-drilling.de" userId="S::urn:spo:guest#jorn.stoelinga@lmr-drilling.de::" providerId="AD" clId="Web-{ACA9E79C-2FE5-5E98-308F-2ADBCF76B3D9}" dt="2025-03-28T11:32:22.298" v="205" actId="20577"/>
        <pc:sldMkLst>
          <pc:docMk/>
          <pc:sldMk cId="2381298302" sldId="385"/>
        </pc:sldMkLst>
        <pc:spChg chg="mod">
          <ac:chgData name="jorn.stoelinga@lmr-drilling.de" userId="S::urn:spo:guest#jorn.stoelinga@lmr-drilling.de::" providerId="AD" clId="Web-{ACA9E79C-2FE5-5E98-308F-2ADBCF76B3D9}" dt="2025-03-28T11:32:22.298" v="205" actId="20577"/>
          <ac:spMkLst>
            <pc:docMk/>
            <pc:sldMk cId="2381298302" sldId="385"/>
            <ac:spMk id="9" creationId="{87396FBE-ED5E-15D1-F81E-E7C4B4B31F70}"/>
          </ac:spMkLst>
        </pc:spChg>
      </pc:sldChg>
      <pc:sldChg chg="modSp">
        <pc:chgData name="jorn.stoelinga@lmr-drilling.de" userId="S::urn:spo:guest#jorn.stoelinga@lmr-drilling.de::" providerId="AD" clId="Web-{ACA9E79C-2FE5-5E98-308F-2ADBCF76B3D9}" dt="2025-03-28T11:01:37.204" v="7" actId="20577"/>
        <pc:sldMkLst>
          <pc:docMk/>
          <pc:sldMk cId="2986555769" sldId="393"/>
        </pc:sldMkLst>
        <pc:spChg chg="mod">
          <ac:chgData name="jorn.stoelinga@lmr-drilling.de" userId="S::urn:spo:guest#jorn.stoelinga@lmr-drilling.de::" providerId="AD" clId="Web-{ACA9E79C-2FE5-5E98-308F-2ADBCF76B3D9}" dt="2025-03-28T11:01:37.204" v="7" actId="20577"/>
          <ac:spMkLst>
            <pc:docMk/>
            <pc:sldMk cId="2986555769" sldId="393"/>
            <ac:spMk id="3" creationId="{985F6653-6AF7-E92B-18F4-09FA0C70540A}"/>
          </ac:spMkLst>
        </pc:spChg>
      </pc:sldChg>
      <pc:sldChg chg="modSp">
        <pc:chgData name="jorn.stoelinga@lmr-drilling.de" userId="S::urn:spo:guest#jorn.stoelinga@lmr-drilling.de::" providerId="AD" clId="Web-{ACA9E79C-2FE5-5E98-308F-2ADBCF76B3D9}" dt="2025-03-28T11:03:41.990" v="24" actId="20577"/>
        <pc:sldMkLst>
          <pc:docMk/>
          <pc:sldMk cId="2703463047" sldId="395"/>
        </pc:sldMkLst>
        <pc:spChg chg="mod">
          <ac:chgData name="jorn.stoelinga@lmr-drilling.de" userId="S::urn:spo:guest#jorn.stoelinga@lmr-drilling.de::" providerId="AD" clId="Web-{ACA9E79C-2FE5-5E98-308F-2ADBCF76B3D9}" dt="2025-03-28T11:02:58.207" v="20" actId="20577"/>
          <ac:spMkLst>
            <pc:docMk/>
            <pc:sldMk cId="2703463047" sldId="395"/>
            <ac:spMk id="3" creationId="{985F6653-6AF7-E92B-18F4-09FA0C70540A}"/>
          </ac:spMkLst>
        </pc:spChg>
        <pc:spChg chg="mod">
          <ac:chgData name="jorn.stoelinga@lmr-drilling.de" userId="S::urn:spo:guest#jorn.stoelinga@lmr-drilling.de::" providerId="AD" clId="Web-{ACA9E79C-2FE5-5E98-308F-2ADBCF76B3D9}" dt="2025-03-28T11:03:41.990" v="24" actId="20577"/>
          <ac:spMkLst>
            <pc:docMk/>
            <pc:sldMk cId="2703463047" sldId="395"/>
            <ac:spMk id="4" creationId="{1ECDD4B1-DD4E-A405-36C5-6A05468B3F6F}"/>
          </ac:spMkLst>
        </pc:spChg>
      </pc:sldChg>
      <pc:sldChg chg="modSp">
        <pc:chgData name="jorn.stoelinga@lmr-drilling.de" userId="S::urn:spo:guest#jorn.stoelinga@lmr-drilling.de::" providerId="AD" clId="Web-{ACA9E79C-2FE5-5E98-308F-2ADBCF76B3D9}" dt="2025-03-28T11:13:08.259" v="94"/>
        <pc:sldMkLst>
          <pc:docMk/>
          <pc:sldMk cId="3543213475" sldId="396"/>
        </pc:sldMkLst>
        <pc:spChg chg="mod">
          <ac:chgData name="jorn.stoelinga@lmr-drilling.de" userId="S::urn:spo:guest#jorn.stoelinga@lmr-drilling.de::" providerId="AD" clId="Web-{ACA9E79C-2FE5-5E98-308F-2ADBCF76B3D9}" dt="2025-03-28T11:13:08.259" v="94"/>
          <ac:spMkLst>
            <pc:docMk/>
            <pc:sldMk cId="3543213475" sldId="396"/>
            <ac:spMk id="3" creationId="{985F6653-6AF7-E92B-18F4-09FA0C70540A}"/>
          </ac:spMkLst>
        </pc:spChg>
      </pc:sldChg>
      <pc:sldChg chg="modSp">
        <pc:chgData name="jorn.stoelinga@lmr-drilling.de" userId="S::urn:spo:guest#jorn.stoelinga@lmr-drilling.de::" providerId="AD" clId="Web-{ACA9E79C-2FE5-5E98-308F-2ADBCF76B3D9}" dt="2025-03-28T11:07:17.091" v="89" actId="20577"/>
        <pc:sldMkLst>
          <pc:docMk/>
          <pc:sldMk cId="3126744284" sldId="399"/>
        </pc:sldMkLst>
        <pc:spChg chg="mod">
          <ac:chgData name="jorn.stoelinga@lmr-drilling.de" userId="S::urn:spo:guest#jorn.stoelinga@lmr-drilling.de::" providerId="AD" clId="Web-{ACA9E79C-2FE5-5E98-308F-2ADBCF76B3D9}" dt="2025-03-28T11:07:17.091" v="89" actId="20577"/>
          <ac:spMkLst>
            <pc:docMk/>
            <pc:sldMk cId="3126744284" sldId="399"/>
            <ac:spMk id="4" creationId="{DB9AD48C-5598-5E81-D7DC-803973F839F0}"/>
          </ac:spMkLst>
        </pc:spChg>
      </pc:sldChg>
      <pc:sldChg chg="modSp">
        <pc:chgData name="jorn.stoelinga@lmr-drilling.de" userId="S::urn:spo:guest#jorn.stoelinga@lmr-drilling.de::" providerId="AD" clId="Web-{ACA9E79C-2FE5-5E98-308F-2ADBCF76B3D9}" dt="2025-03-28T11:26:12.410" v="152"/>
        <pc:sldMkLst>
          <pc:docMk/>
          <pc:sldMk cId="1763403611" sldId="410"/>
        </pc:sldMkLst>
        <pc:graphicFrameChg chg="mod modGraphic">
          <ac:chgData name="jorn.stoelinga@lmr-drilling.de" userId="S::urn:spo:guest#jorn.stoelinga@lmr-drilling.de::" providerId="AD" clId="Web-{ACA9E79C-2FE5-5E98-308F-2ADBCF76B3D9}" dt="2025-03-28T11:26:12.410" v="152"/>
          <ac:graphicFrameMkLst>
            <pc:docMk/>
            <pc:sldMk cId="1763403611" sldId="410"/>
            <ac:graphicFrameMk id="10" creationId="{7E43EFCC-67F0-C74B-CAEF-E0AD9D052F83}"/>
          </ac:graphicFrameMkLst>
        </pc:graphicFrameChg>
      </pc:sldChg>
      <pc:sldChg chg="modSp">
        <pc:chgData name="jorn.stoelinga@lmr-drilling.de" userId="S::urn:spo:guest#jorn.stoelinga@lmr-drilling.de::" providerId="AD" clId="Web-{ACA9E79C-2FE5-5E98-308F-2ADBCF76B3D9}" dt="2025-03-28T11:40:50.284" v="227" actId="14100"/>
        <pc:sldMkLst>
          <pc:docMk/>
          <pc:sldMk cId="1061400853" sldId="414"/>
        </pc:sldMkLst>
        <pc:spChg chg="mod">
          <ac:chgData name="jorn.stoelinga@lmr-drilling.de" userId="S::urn:spo:guest#jorn.stoelinga@lmr-drilling.de::" providerId="AD" clId="Web-{ACA9E79C-2FE5-5E98-308F-2ADBCF76B3D9}" dt="2025-03-28T11:40:50.284" v="227" actId="14100"/>
          <ac:spMkLst>
            <pc:docMk/>
            <pc:sldMk cId="1061400853" sldId="414"/>
            <ac:spMk id="3" creationId="{0F40C417-2A62-3F2A-2EF8-EF8CD807D224}"/>
          </ac:spMkLst>
        </pc:spChg>
      </pc:sldChg>
      <pc:sldChg chg="modSp">
        <pc:chgData name="jorn.stoelinga@lmr-drilling.de" userId="S::urn:spo:guest#jorn.stoelinga@lmr-drilling.de::" providerId="AD" clId="Web-{ACA9E79C-2FE5-5E98-308F-2ADBCF76B3D9}" dt="2025-03-28T11:06:19.948" v="80" actId="20577"/>
        <pc:sldMkLst>
          <pc:docMk/>
          <pc:sldMk cId="1624059904" sldId="426"/>
        </pc:sldMkLst>
        <pc:spChg chg="mod">
          <ac:chgData name="jorn.stoelinga@lmr-drilling.de" userId="S::urn:spo:guest#jorn.stoelinga@lmr-drilling.de::" providerId="AD" clId="Web-{ACA9E79C-2FE5-5E98-308F-2ADBCF76B3D9}" dt="2025-03-28T11:06:04.494" v="70" actId="20577"/>
          <ac:spMkLst>
            <pc:docMk/>
            <pc:sldMk cId="1624059904" sldId="426"/>
            <ac:spMk id="4" creationId="{BA5D3BCF-CE8B-1EE5-3DB2-93A1F48F9F48}"/>
          </ac:spMkLst>
        </pc:spChg>
        <pc:spChg chg="mod">
          <ac:chgData name="jorn.stoelinga@lmr-drilling.de" userId="S::urn:spo:guest#jorn.stoelinga@lmr-drilling.de::" providerId="AD" clId="Web-{ACA9E79C-2FE5-5E98-308F-2ADBCF76B3D9}" dt="2025-03-28T11:06:19.948" v="80" actId="20577"/>
          <ac:spMkLst>
            <pc:docMk/>
            <pc:sldMk cId="1624059904" sldId="426"/>
            <ac:spMk id="6" creationId="{F9D2AF4F-4D0E-3E89-2061-67B547988465}"/>
          </ac:spMkLst>
        </pc:spChg>
        <pc:spChg chg="mod">
          <ac:chgData name="jorn.stoelinga@lmr-drilling.de" userId="S::urn:spo:guest#jorn.stoelinga@lmr-drilling.de::" providerId="AD" clId="Web-{ACA9E79C-2FE5-5E98-308F-2ADBCF76B3D9}" dt="2025-03-28T11:05:54.135" v="63" actId="14100"/>
          <ac:spMkLst>
            <pc:docMk/>
            <pc:sldMk cId="1624059904" sldId="426"/>
            <ac:spMk id="7" creationId="{973FC8E1-F3CA-D7C4-C058-BAF5A13A5FEC}"/>
          </ac:spMkLst>
        </pc:spChg>
      </pc:sldChg>
      <pc:sldChg chg="modSp">
        <pc:chgData name="jorn.stoelinga@lmr-drilling.de" userId="S::urn:spo:guest#jorn.stoelinga@lmr-drilling.de::" providerId="AD" clId="Web-{ACA9E79C-2FE5-5E98-308F-2ADBCF76B3D9}" dt="2025-03-28T11:07:44.967" v="91" actId="20577"/>
        <pc:sldMkLst>
          <pc:docMk/>
          <pc:sldMk cId="2881365167" sldId="429"/>
        </pc:sldMkLst>
        <pc:spChg chg="mod">
          <ac:chgData name="jorn.stoelinga@lmr-drilling.de" userId="S::urn:spo:guest#jorn.stoelinga@lmr-drilling.de::" providerId="AD" clId="Web-{ACA9E79C-2FE5-5E98-308F-2ADBCF76B3D9}" dt="2025-03-28T11:07:44.967" v="91" actId="20577"/>
          <ac:spMkLst>
            <pc:docMk/>
            <pc:sldMk cId="2881365167" sldId="429"/>
            <ac:spMk id="3" creationId="{D1AA4774-9057-920F-3F81-72B5DB08DF0D}"/>
          </ac:spMkLst>
        </pc:spChg>
      </pc:sldChg>
    </pc:docChg>
  </pc:docChgLst>
</pc:chgInfo>
</file>

<file path=ppt/comments/modernComment_18B_A1239287.xml><?xml version="1.0" encoding="utf-8"?>
<p188:cmLst xmlns:a="http://schemas.openxmlformats.org/drawingml/2006/main" xmlns:r="http://schemas.openxmlformats.org/officeDocument/2006/relationships" xmlns:p188="http://schemas.microsoft.com/office/powerpoint/2018/8/main">
  <p188:cm id="{D6FE667E-B891-495A-94C3-2EF931743CA7}" authorId="{7052D901-4343-016C-D57D-197C4EFC3C2A}" created="2025-03-22T18:45:15.940">
    <ac:deMkLst xmlns:ac="http://schemas.microsoft.com/office/drawing/2013/main/command">
      <pc:docMk xmlns:pc="http://schemas.microsoft.com/office/powerpoint/2013/main/command"/>
      <pc:sldMk xmlns:pc="http://schemas.microsoft.com/office/powerpoint/2013/main/command" cId="2703463047" sldId="395"/>
      <ac:spMk id="4" creationId="{1ECDD4B1-DD4E-A405-36C5-6A05468B3F6F}"/>
    </ac:deMkLst>
    <p188:txBody>
      <a:bodyPr/>
      <a:lstStyle/>
      <a:p>
        <a:r>
          <a:rPr lang="en-US"/>
          <a:t>aus meiner Sicht kann manmir dem Mudmotor immer weiter bohren als mit Doppelgestänge bei gleichen Bedingungen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58AE9DE-6109-4947-9209-5B7C37884A3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5C38C24-BF3C-44CA-A1C6-4F081A5FC59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47963A7-84D1-4FFC-BDF2-509510134284}" type="datetimeFigureOut">
              <a:rPr lang="de-DE" smtClean="0"/>
              <a:t>03.04.2025</a:t>
            </a:fld>
            <a:endParaRPr lang="de-DE"/>
          </a:p>
        </p:txBody>
      </p:sp>
      <p:sp>
        <p:nvSpPr>
          <p:cNvPr id="4" name="Fußzeilenplatzhalter 3">
            <a:extLst>
              <a:ext uri="{FF2B5EF4-FFF2-40B4-BE49-F238E27FC236}">
                <a16:creationId xmlns:a16="http://schemas.microsoft.com/office/drawing/2014/main" id="{60EB2906-1C49-45E4-B6A6-6176848FC95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0748039-B361-4ED6-A55A-378CBA35AE7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7F5E502-7A2C-4758-A0AB-8A6625ED1C34}" type="slidenum">
              <a:rPr lang="de-DE" smtClean="0"/>
              <a:t>‹Nr.›</a:t>
            </a:fld>
            <a:endParaRPr lang="de-DE"/>
          </a:p>
        </p:txBody>
      </p:sp>
    </p:spTree>
    <p:extLst>
      <p:ext uri="{BB962C8B-B14F-4D97-AF65-F5344CB8AC3E}">
        <p14:creationId xmlns:p14="http://schemas.microsoft.com/office/powerpoint/2010/main" val="11561308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10:10:01.572"/>
    </inkml:context>
    <inkml:brush xml:id="br0">
      <inkml:brushProperty name="width" value="0.2" units="cm"/>
      <inkml:brushProperty name="height" value="0.2" units="cm"/>
      <inkml:brushProperty name="color" value="#E71224"/>
    </inkml:brush>
  </inkml:definitions>
  <inkml:trace contextRef="#ctx0" brushRef="#br0">0 78 24542,'5583'-75'0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1247B25-0756-4652-8637-311E62FAEA3A}" type="datetimeFigureOut">
              <a:rPr lang="de-DE" smtClean="0"/>
              <a:t>03.04.2025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F18C041-3080-42D9-8586-7B5F08BA2763}" type="slidenum">
              <a:rPr lang="de-DE" smtClean="0"/>
              <a:t>‹Nr.›</a:t>
            </a:fld>
            <a:endParaRPr lang="de-DE"/>
          </a:p>
        </p:txBody>
      </p:sp>
    </p:spTree>
    <p:extLst>
      <p:ext uri="{BB962C8B-B14F-4D97-AF65-F5344CB8AC3E}">
        <p14:creationId xmlns:p14="http://schemas.microsoft.com/office/powerpoint/2010/main" val="13236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2</a:t>
            </a:fld>
            <a:endParaRPr lang="de-DE"/>
          </a:p>
        </p:txBody>
      </p:sp>
    </p:spTree>
    <p:extLst>
      <p:ext uri="{BB962C8B-B14F-4D97-AF65-F5344CB8AC3E}">
        <p14:creationId xmlns:p14="http://schemas.microsoft.com/office/powerpoint/2010/main" val="228114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3</a:t>
            </a:fld>
            <a:endParaRPr lang="de-DE"/>
          </a:p>
        </p:txBody>
      </p:sp>
    </p:spTree>
    <p:extLst>
      <p:ext uri="{BB962C8B-B14F-4D97-AF65-F5344CB8AC3E}">
        <p14:creationId xmlns:p14="http://schemas.microsoft.com/office/powerpoint/2010/main" val="22947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4</a:t>
            </a:fld>
            <a:endParaRPr lang="de-DE"/>
          </a:p>
        </p:txBody>
      </p:sp>
    </p:spTree>
    <p:extLst>
      <p:ext uri="{BB962C8B-B14F-4D97-AF65-F5344CB8AC3E}">
        <p14:creationId xmlns:p14="http://schemas.microsoft.com/office/powerpoint/2010/main" val="424272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de-DE"/>
              <a:t>Title</a:t>
            </a:r>
          </a:p>
        </p:txBody>
      </p:sp>
      <p:sp>
        <p:nvSpPr>
          <p:cNvPr id="3" name="Untertitel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Event, </a:t>
            </a:r>
            <a:r>
              <a:rPr lang="de-DE" err="1"/>
              <a:t>Author</a:t>
            </a:r>
            <a:r>
              <a:rPr lang="de-DE"/>
              <a:t>, Company, Place, Date</a:t>
            </a:r>
          </a:p>
        </p:txBody>
      </p:sp>
    </p:spTree>
    <p:extLst>
      <p:ext uri="{BB962C8B-B14F-4D97-AF65-F5344CB8AC3E}">
        <p14:creationId xmlns:p14="http://schemas.microsoft.com/office/powerpoint/2010/main" val="608874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415225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1F6F9-31D2-34EC-78DD-4855A6B4191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nl-NL"/>
          </a:p>
        </p:txBody>
      </p:sp>
      <p:sp>
        <p:nvSpPr>
          <p:cNvPr id="3" name="Untertitel 2">
            <a:extLst>
              <a:ext uri="{FF2B5EF4-FFF2-40B4-BE49-F238E27FC236}">
                <a16:creationId xmlns:a16="http://schemas.microsoft.com/office/drawing/2014/main" id="{A5BF48F7-B996-911E-8C95-DFDF61767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nl-NL"/>
          </a:p>
        </p:txBody>
      </p:sp>
      <p:sp>
        <p:nvSpPr>
          <p:cNvPr id="4" name="Datumsplatzhalter 3">
            <a:extLst>
              <a:ext uri="{FF2B5EF4-FFF2-40B4-BE49-F238E27FC236}">
                <a16:creationId xmlns:a16="http://schemas.microsoft.com/office/drawing/2014/main" id="{E85CB74C-54A7-E083-A854-C4C604E3BF39}"/>
              </a:ext>
            </a:extLst>
          </p:cNvPr>
          <p:cNvSpPr>
            <a:spLocks noGrp="1"/>
          </p:cNvSpPr>
          <p:nvPr>
            <p:ph type="dt" sz="half" idx="10"/>
          </p:nvPr>
        </p:nvSpPr>
        <p:spPr/>
        <p:txBody>
          <a:bodyPr/>
          <a:lstStyle/>
          <a:p>
            <a:fld id="{E00E413C-D950-49D9-A283-994383CDE8D2}" type="datetimeFigureOut">
              <a:rPr lang="nl-NL" smtClean="0"/>
              <a:t>3-4-2025</a:t>
            </a:fld>
            <a:endParaRPr lang="nl-NL"/>
          </a:p>
        </p:txBody>
      </p:sp>
      <p:sp>
        <p:nvSpPr>
          <p:cNvPr id="5" name="Fußzeilenplatzhalter 4">
            <a:extLst>
              <a:ext uri="{FF2B5EF4-FFF2-40B4-BE49-F238E27FC236}">
                <a16:creationId xmlns:a16="http://schemas.microsoft.com/office/drawing/2014/main" id="{B3C7A01B-F3A3-34E2-EF23-502D13B647C1}"/>
              </a:ext>
            </a:extLst>
          </p:cNvPr>
          <p:cNvSpPr>
            <a:spLocks noGrp="1"/>
          </p:cNvSpPr>
          <p:nvPr>
            <p:ph type="ftr" sz="quarter" idx="11"/>
          </p:nvPr>
        </p:nvSpPr>
        <p:spPr/>
        <p:txBody>
          <a:bodyPr/>
          <a:lstStyle/>
          <a:p>
            <a:endParaRPr lang="nl-NL"/>
          </a:p>
        </p:txBody>
      </p:sp>
      <p:sp>
        <p:nvSpPr>
          <p:cNvPr id="6" name="Foliennummernplatzhalter 5">
            <a:extLst>
              <a:ext uri="{FF2B5EF4-FFF2-40B4-BE49-F238E27FC236}">
                <a16:creationId xmlns:a16="http://schemas.microsoft.com/office/drawing/2014/main" id="{EFCC61F9-9624-5B84-8784-00C3037F197B}"/>
              </a:ext>
            </a:extLst>
          </p:cNvPr>
          <p:cNvSpPr>
            <a:spLocks noGrp="1"/>
          </p:cNvSpPr>
          <p:nvPr>
            <p:ph type="sldNum" sz="quarter" idx="12"/>
          </p:nvPr>
        </p:nvSpPr>
        <p:spPr/>
        <p:txBody>
          <a:bodyPr/>
          <a:lstStyle/>
          <a:p>
            <a:fld id="{36056CB6-F8C1-46E9-B250-17BFA4867DD6}" type="slidenum">
              <a:rPr lang="nl-NL" smtClean="0"/>
              <a:t>‹Nr.›</a:t>
            </a:fld>
            <a:endParaRPr lang="nl-NL"/>
          </a:p>
        </p:txBody>
      </p:sp>
    </p:spTree>
    <p:extLst>
      <p:ext uri="{BB962C8B-B14F-4D97-AF65-F5344CB8AC3E}">
        <p14:creationId xmlns:p14="http://schemas.microsoft.com/office/powerpoint/2010/main" val="402226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8E688-4A35-4A4E-B1D4-96978CC596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7ED318-9673-467A-9C27-789A5B7533F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818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A904E-DEB2-46B3-B852-5B42EAFA3B5C}"/>
              </a:ext>
            </a:extLst>
          </p:cNvPr>
          <p:cNvSpPr>
            <a:spLocks noGrp="1"/>
          </p:cNvSpPr>
          <p:nvPr>
            <p:ph type="ctrTitle" hasCustomPrompt="1"/>
          </p:nvPr>
        </p:nvSpPr>
        <p:spPr>
          <a:xfrm>
            <a:off x="3160295" y="2671011"/>
            <a:ext cx="8702842" cy="1520742"/>
          </a:xfrm>
          <a:prstGeom prst="rect">
            <a:avLst/>
          </a:prstGeom>
        </p:spPr>
        <p:txBody>
          <a:bodyPr anchor="b"/>
          <a:lstStyle>
            <a:lvl1pPr algn="ctr">
              <a:defRPr sz="6000">
                <a:solidFill>
                  <a:schemeClr val="tx1"/>
                </a:solidFill>
              </a:defRPr>
            </a:lvl1pPr>
          </a:lstStyle>
          <a:p>
            <a:r>
              <a:rPr lang="de-DE"/>
              <a:t>Chapter 1</a:t>
            </a:r>
          </a:p>
        </p:txBody>
      </p:sp>
      <p:sp>
        <p:nvSpPr>
          <p:cNvPr id="3" name="Untertitel 2">
            <a:extLst>
              <a:ext uri="{FF2B5EF4-FFF2-40B4-BE49-F238E27FC236}">
                <a16:creationId xmlns:a16="http://schemas.microsoft.com/office/drawing/2014/main" id="{82C2C92D-8901-4E09-AD5D-548F8C5401D1}"/>
              </a:ext>
            </a:extLst>
          </p:cNvPr>
          <p:cNvSpPr>
            <a:spLocks noGrp="1"/>
          </p:cNvSpPr>
          <p:nvPr>
            <p:ph type="subTitle" idx="1" hasCustomPrompt="1"/>
          </p:nvPr>
        </p:nvSpPr>
        <p:spPr>
          <a:xfrm>
            <a:off x="3160295" y="4267786"/>
            <a:ext cx="8702842"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Sub-</a:t>
            </a:r>
            <a:r>
              <a:rPr lang="de-DE" err="1"/>
              <a:t>chapter</a:t>
            </a:r>
            <a:endParaRPr lang="de-DE"/>
          </a:p>
        </p:txBody>
      </p:sp>
    </p:spTree>
    <p:extLst>
      <p:ext uri="{BB962C8B-B14F-4D97-AF65-F5344CB8AC3E}">
        <p14:creationId xmlns:p14="http://schemas.microsoft.com/office/powerpoint/2010/main" val="227986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875B2-2740-47CF-85CC-4D63E7CC8269}"/>
              </a:ext>
            </a:extLst>
          </p:cNvPr>
          <p:cNvSpPr>
            <a:spLocks noGrp="1"/>
          </p:cNvSpPr>
          <p:nvPr>
            <p:ph type="title"/>
          </p:nvPr>
        </p:nvSpPr>
        <p:spPr>
          <a:xfrm>
            <a:off x="3168315" y="410368"/>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F2C4FEC7-7293-44E9-9B04-94D13F4888E9}"/>
              </a:ext>
            </a:extLst>
          </p:cNvPr>
          <p:cNvSpPr>
            <a:spLocks noGrp="1"/>
          </p:cNvSpPr>
          <p:nvPr>
            <p:ph idx="1"/>
          </p:nvPr>
        </p:nvSpPr>
        <p:spPr>
          <a:xfrm>
            <a:off x="3168315" y="1825625"/>
            <a:ext cx="867877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860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D381-2683-43B9-9E5C-5AA081FCFBBC}"/>
              </a:ext>
            </a:extLst>
          </p:cNvPr>
          <p:cNvSpPr>
            <a:spLocks noGrp="1"/>
          </p:cNvSpPr>
          <p:nvPr>
            <p:ph type="title"/>
          </p:nvPr>
        </p:nvSpPr>
        <p:spPr>
          <a:xfrm>
            <a:off x="3168316" y="1709738"/>
            <a:ext cx="86868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a:t>Mastertitelformat bearbeiten</a:t>
            </a:r>
          </a:p>
        </p:txBody>
      </p:sp>
      <p:sp>
        <p:nvSpPr>
          <p:cNvPr id="3" name="Textplatzhalter 2">
            <a:extLst>
              <a:ext uri="{FF2B5EF4-FFF2-40B4-BE49-F238E27FC236}">
                <a16:creationId xmlns:a16="http://schemas.microsoft.com/office/drawing/2014/main" id="{11388DC9-102C-4531-A81A-B8CEE5F0F253}"/>
              </a:ext>
            </a:extLst>
          </p:cNvPr>
          <p:cNvSpPr>
            <a:spLocks noGrp="1"/>
          </p:cNvSpPr>
          <p:nvPr>
            <p:ph type="body" idx="1"/>
          </p:nvPr>
        </p:nvSpPr>
        <p:spPr>
          <a:xfrm>
            <a:off x="3168316" y="4589463"/>
            <a:ext cx="86868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878333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4EA65-DE66-4222-AC68-AB63620B48F9}"/>
              </a:ext>
            </a:extLst>
          </p:cNvPr>
          <p:cNvSpPr>
            <a:spLocks noGrp="1"/>
          </p:cNvSpPr>
          <p:nvPr>
            <p:ph type="title"/>
          </p:nvPr>
        </p:nvSpPr>
        <p:spPr>
          <a:xfrm>
            <a:off x="3176337" y="457434"/>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91387E22-6C78-4C61-ABCC-D59CD54A94C7}"/>
              </a:ext>
            </a:extLst>
          </p:cNvPr>
          <p:cNvSpPr>
            <a:spLocks noGrp="1"/>
          </p:cNvSpPr>
          <p:nvPr>
            <p:ph sz="half" idx="1"/>
          </p:nvPr>
        </p:nvSpPr>
        <p:spPr>
          <a:xfrm>
            <a:off x="3176337" y="1825625"/>
            <a:ext cx="4462263"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7330CE-960A-450E-A61D-91EAE3ED5221}"/>
              </a:ext>
            </a:extLst>
          </p:cNvPr>
          <p:cNvSpPr>
            <a:spLocks noGrp="1"/>
          </p:cNvSpPr>
          <p:nvPr>
            <p:ph sz="half" idx="2"/>
          </p:nvPr>
        </p:nvSpPr>
        <p:spPr>
          <a:xfrm>
            <a:off x="7753800" y="1825625"/>
            <a:ext cx="4101316"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817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E855-0D6E-4502-9973-78E0EF372D3E}"/>
              </a:ext>
            </a:extLst>
          </p:cNvPr>
          <p:cNvSpPr>
            <a:spLocks noGrp="1"/>
          </p:cNvSpPr>
          <p:nvPr>
            <p:ph type="title"/>
          </p:nvPr>
        </p:nvSpPr>
        <p:spPr>
          <a:xfrm>
            <a:off x="3176337" y="365125"/>
            <a:ext cx="8686799"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64503B48-34A7-4890-A51B-F98C7A6CB369}"/>
              </a:ext>
            </a:extLst>
          </p:cNvPr>
          <p:cNvSpPr>
            <a:spLocks noGrp="1"/>
          </p:cNvSpPr>
          <p:nvPr>
            <p:ph type="body" idx="1"/>
          </p:nvPr>
        </p:nvSpPr>
        <p:spPr>
          <a:xfrm>
            <a:off x="3176337" y="1771776"/>
            <a:ext cx="446226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DA8B447-9DBB-4307-B9F2-F69A11AAB32D}"/>
              </a:ext>
            </a:extLst>
          </p:cNvPr>
          <p:cNvSpPr>
            <a:spLocks noGrp="1"/>
          </p:cNvSpPr>
          <p:nvPr>
            <p:ph sz="half" idx="2"/>
          </p:nvPr>
        </p:nvSpPr>
        <p:spPr>
          <a:xfrm>
            <a:off x="3176337" y="2595688"/>
            <a:ext cx="446226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68774CA-CFD7-4783-8363-5DCEF825CF32}"/>
              </a:ext>
            </a:extLst>
          </p:cNvPr>
          <p:cNvSpPr>
            <a:spLocks noGrp="1"/>
          </p:cNvSpPr>
          <p:nvPr>
            <p:ph type="body" sz="quarter" idx="3"/>
          </p:nvPr>
        </p:nvSpPr>
        <p:spPr>
          <a:xfrm>
            <a:off x="7752213" y="1771776"/>
            <a:ext cx="411092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839D811-920C-4621-ABA1-6438A4E489F6}"/>
              </a:ext>
            </a:extLst>
          </p:cNvPr>
          <p:cNvSpPr>
            <a:spLocks noGrp="1"/>
          </p:cNvSpPr>
          <p:nvPr>
            <p:ph sz="quarter" idx="4"/>
          </p:nvPr>
        </p:nvSpPr>
        <p:spPr>
          <a:xfrm>
            <a:off x="7752213" y="2595688"/>
            <a:ext cx="411092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1302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CDAD9-028F-4BFB-BEFC-E6BBBB48F78D}"/>
              </a:ext>
            </a:extLst>
          </p:cNvPr>
          <p:cNvSpPr>
            <a:spLocks noGrp="1"/>
          </p:cNvSpPr>
          <p:nvPr>
            <p:ph type="title"/>
          </p:nvPr>
        </p:nvSpPr>
        <p:spPr>
          <a:xfrm>
            <a:off x="3168317" y="1160530"/>
            <a:ext cx="8678778"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578378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43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lvl1pPr>
              <a:defRPr/>
            </a:lvl1pPr>
          </a:lstStyle>
          <a:p>
            <a:pPr lvl="0"/>
            <a:r>
              <a:rPr lang="de-DE"/>
              <a:t>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541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ECC8988-FDED-441F-8CF5-F967728F3977}"/>
              </a:ext>
            </a:extLst>
          </p:cNvPr>
          <p:cNvSpPr>
            <a:spLocks noGrp="1"/>
          </p:cNvSpPr>
          <p:nvPr>
            <p:ph idx="1"/>
          </p:nvPr>
        </p:nvSpPr>
        <p:spPr>
          <a:xfrm>
            <a:off x="3168315" y="987425"/>
            <a:ext cx="8678779"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936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B5D04-0D95-4854-A1D3-F705D26E8408}"/>
              </a:ext>
            </a:extLst>
          </p:cNvPr>
          <p:cNvSpPr>
            <a:spLocks noGrp="1"/>
          </p:cNvSpPr>
          <p:nvPr>
            <p:ph type="title"/>
          </p:nvPr>
        </p:nvSpPr>
        <p:spPr>
          <a:xfrm>
            <a:off x="3160295" y="987425"/>
            <a:ext cx="4178467" cy="989765"/>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de-DE"/>
              <a:t>Mastertitelformat bearbeiten</a:t>
            </a:r>
          </a:p>
        </p:txBody>
      </p:sp>
      <p:sp>
        <p:nvSpPr>
          <p:cNvPr id="3" name="Bildplatzhalter 2">
            <a:extLst>
              <a:ext uri="{FF2B5EF4-FFF2-40B4-BE49-F238E27FC236}">
                <a16:creationId xmlns:a16="http://schemas.microsoft.com/office/drawing/2014/main" id="{E96924C6-0770-42E7-BB44-F16FFF3C5ADE}"/>
              </a:ext>
            </a:extLst>
          </p:cNvPr>
          <p:cNvSpPr>
            <a:spLocks noGrp="1"/>
          </p:cNvSpPr>
          <p:nvPr>
            <p:ph type="pic" idx="1"/>
          </p:nvPr>
        </p:nvSpPr>
        <p:spPr>
          <a:xfrm>
            <a:off x="7419976" y="987425"/>
            <a:ext cx="443514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70BFB58-3076-4050-852C-F2C0F03AD2EC}"/>
              </a:ext>
            </a:extLst>
          </p:cNvPr>
          <p:cNvSpPr>
            <a:spLocks noGrp="1"/>
          </p:cNvSpPr>
          <p:nvPr>
            <p:ph type="body" sz="half" idx="2"/>
          </p:nvPr>
        </p:nvSpPr>
        <p:spPr>
          <a:xfrm>
            <a:off x="3160295" y="2057400"/>
            <a:ext cx="417846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409710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7E855-356F-469D-9FE8-4011A9758223}"/>
              </a:ext>
            </a:extLst>
          </p:cNvPr>
          <p:cNvSpPr>
            <a:spLocks noGrp="1"/>
          </p:cNvSpPr>
          <p:nvPr>
            <p:ph type="title"/>
          </p:nvPr>
        </p:nvSpPr>
        <p:spPr>
          <a:xfrm>
            <a:off x="3168315" y="410368"/>
            <a:ext cx="8694821"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D817875A-8F08-4C2E-9178-5391ADD4DB2D}"/>
              </a:ext>
            </a:extLst>
          </p:cNvPr>
          <p:cNvSpPr>
            <a:spLocks noGrp="1"/>
          </p:cNvSpPr>
          <p:nvPr>
            <p:ph type="body" orient="vert" idx="1"/>
          </p:nvPr>
        </p:nvSpPr>
        <p:spPr>
          <a:xfrm>
            <a:off x="3168315" y="1825625"/>
            <a:ext cx="8694821" cy="43513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7187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61E3AA-70E7-4548-9182-40F3231DE11E}"/>
              </a:ext>
            </a:extLst>
          </p:cNvPr>
          <p:cNvSpPr>
            <a:spLocks noGrp="1"/>
          </p:cNvSpPr>
          <p:nvPr>
            <p:ph type="title" orient="vert"/>
          </p:nvPr>
        </p:nvSpPr>
        <p:spPr>
          <a:xfrm>
            <a:off x="9450922" y="365125"/>
            <a:ext cx="2412214"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A4CCC831-8B1E-4015-8316-299D66C86F82}"/>
              </a:ext>
            </a:extLst>
          </p:cNvPr>
          <p:cNvSpPr>
            <a:spLocks noGrp="1"/>
          </p:cNvSpPr>
          <p:nvPr>
            <p:ph type="body" orient="vert" idx="1"/>
          </p:nvPr>
        </p:nvSpPr>
        <p:spPr>
          <a:xfrm>
            <a:off x="3168316" y="365125"/>
            <a:ext cx="6282606"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6504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63B2-A04F-692D-1D47-3A2AE224276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8AFAE4-E995-E3F9-8EC1-24DB7E4B4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0272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145975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7532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1087395"/>
            <a:ext cx="10515600" cy="60329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558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7220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733A8-DE68-4505-9300-49D0392387A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02383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60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35143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9110230"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t>
            </a:r>
            <a:r>
              <a:rPr lang="de-DE" sz="1400">
                <a:solidFill>
                  <a:schemeClr val="bg1"/>
                </a:solidFill>
                <a:latin typeface="Arial" panose="020B0604020202020204" pitchFamily="34" charset="0"/>
                <a:cs typeface="Arial" panose="020B0604020202020204" pitchFamily="34" charset="0"/>
              </a:rPr>
              <a:t> </a:t>
            </a:r>
            <a:r>
              <a:rPr lang="de-DE" sz="1400" err="1">
                <a:solidFill>
                  <a:schemeClr val="bg1"/>
                </a:solidFill>
                <a:latin typeface="Arial" panose="020B0604020202020204" pitchFamily="34" charset="0"/>
                <a:cs typeface="Arial" panose="020B0604020202020204" pitchFamily="34" charset="0"/>
              </a:rPr>
              <a:t>Association</a:t>
            </a:r>
            <a:r>
              <a:rPr lang="de-DE" sz="1400">
                <a:solidFill>
                  <a:schemeClr val="bg1"/>
                </a:solidFill>
                <a:latin typeface="Arial" panose="020B0604020202020204" pitchFamily="34" charset="0"/>
                <a:cs typeface="Arial" panose="020B0604020202020204" pitchFamily="34" charset="0"/>
              </a:rPr>
              <a:t> </a:t>
            </a:r>
            <a:r>
              <a:rPr lang="de-DE" sz="1400" baseline="0">
                <a:solidFill>
                  <a:schemeClr val="bg1"/>
                </a:solidFill>
                <a:latin typeface="Arial" panose="020B0604020202020204" pitchFamily="34" charset="0"/>
                <a:cs typeface="Arial" panose="020B0604020202020204" pitchFamily="34" charset="0"/>
              </a:rPr>
              <a:t> (DCA-Europe)   	</a:t>
            </a:r>
            <a:r>
              <a:rPr lang="de-DE" sz="1200" baseline="0">
                <a:solidFill>
                  <a:schemeClr val="bg1"/>
                </a:solidFill>
                <a:latin typeface="Arial" panose="020B0604020202020204" pitchFamily="34" charset="0"/>
                <a:cs typeface="Arial" panose="020B0604020202020204" pitchFamily="34" charset="0"/>
              </a:rPr>
              <a:t>Members Forum, Aachen, 3. April 2025</a:t>
            </a:r>
            <a:endParaRPr lang="de-DE" sz="12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7" r:id="rId7"/>
    <p:sldLayoutId id="2147483664" r:id="rId8"/>
    <p:sldLayoutId id="2147483665" r:id="rId9"/>
    <p:sldLayoutId id="2147483666" r:id="rId10"/>
    <p:sldLayoutId id="2147483698" r:id="rId11"/>
    <p:sldLayoutId id="2147483700" r:id="rId12"/>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B9DD87C-066A-4D50-B454-AA0051CAF7CF}"/>
              </a:ext>
            </a:extLst>
          </p:cNvPr>
          <p:cNvSpPr/>
          <p:nvPr userDrawn="1"/>
        </p:nvSpPr>
        <p:spPr>
          <a:xfrm>
            <a:off x="0" y="-1"/>
            <a:ext cx="1812758" cy="4547937"/>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7" name="Rechtwinkliges Dreieck 6">
            <a:extLst>
              <a:ext uri="{FF2B5EF4-FFF2-40B4-BE49-F238E27FC236}">
                <a16:creationId xmlns:a16="http://schemas.microsoft.com/office/drawing/2014/main" id="{6299BB4B-BE0C-494E-B72D-776D792BBC21}"/>
              </a:ext>
            </a:extLst>
          </p:cNvPr>
          <p:cNvSpPr/>
          <p:nvPr userDrawn="1"/>
        </p:nvSpPr>
        <p:spPr>
          <a:xfrm rot="16200000">
            <a:off x="-2522619" y="2522620"/>
            <a:ext cx="6858000" cy="1812757"/>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Rechtwinkliges Dreieck 7">
            <a:extLst>
              <a:ext uri="{FF2B5EF4-FFF2-40B4-BE49-F238E27FC236}">
                <a16:creationId xmlns:a16="http://schemas.microsoft.com/office/drawing/2014/main" id="{3CEF865A-8B5A-4659-B7E9-394EBEDFD8BA}"/>
              </a:ext>
            </a:extLst>
          </p:cNvPr>
          <p:cNvSpPr/>
          <p:nvPr userDrawn="1"/>
        </p:nvSpPr>
        <p:spPr>
          <a:xfrm>
            <a:off x="0" y="1"/>
            <a:ext cx="1812758" cy="6858000"/>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E907ADEA-8B32-4C3F-B252-26D9FD66BA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40583" y="5622760"/>
            <a:ext cx="842466" cy="842466"/>
          </a:xfrm>
          <a:prstGeom prst="rect">
            <a:avLst/>
          </a:prstGeom>
        </p:spPr>
      </p:pic>
      <p:cxnSp>
        <p:nvCxnSpPr>
          <p:cNvPr id="10" name="Gerader Verbinder 9">
            <a:extLst>
              <a:ext uri="{FF2B5EF4-FFF2-40B4-BE49-F238E27FC236}">
                <a16:creationId xmlns:a16="http://schemas.microsoft.com/office/drawing/2014/main" id="{89CCABFE-1777-4F50-86CC-04EB7D192A76}"/>
              </a:ext>
            </a:extLst>
          </p:cNvPr>
          <p:cNvCxnSpPr>
            <a:cxnSpLocks/>
          </p:cNvCxnSpPr>
          <p:nvPr userDrawn="1"/>
        </p:nvCxnSpPr>
        <p:spPr>
          <a:xfrm flipV="1">
            <a:off x="7860632" y="6393205"/>
            <a:ext cx="3990785" cy="14384"/>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E3586CE-56FF-4320-92D7-731CD77AD7F9}"/>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cxnSp>
        <p:nvCxnSpPr>
          <p:cNvPr id="15" name="Gerader Verbinder 14">
            <a:extLst>
              <a:ext uri="{FF2B5EF4-FFF2-40B4-BE49-F238E27FC236}">
                <a16:creationId xmlns:a16="http://schemas.microsoft.com/office/drawing/2014/main" id="{AF0F4598-523A-489E-91AB-BE5926CEBA98}"/>
              </a:ext>
            </a:extLst>
          </p:cNvPr>
          <p:cNvCxnSpPr>
            <a:cxnSpLocks/>
          </p:cNvCxnSpPr>
          <p:nvPr userDrawn="1"/>
        </p:nvCxnSpPr>
        <p:spPr>
          <a:xfrm>
            <a:off x="2310063" y="6407589"/>
            <a:ext cx="3408948" cy="0"/>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6" name="Bildplatzhalter 7">
            <a:extLst>
              <a:ext uri="{FF2B5EF4-FFF2-40B4-BE49-F238E27FC236}">
                <a16:creationId xmlns:a16="http://schemas.microsoft.com/office/drawing/2014/main" id="{3C14B73D-A710-4042-BFEC-7A0D48100496}"/>
              </a:ext>
            </a:extLst>
          </p:cNvPr>
          <p:cNvSpPr txBox="1">
            <a:spLocks/>
          </p:cNvSpPr>
          <p:nvPr userDrawn="1"/>
        </p:nvSpPr>
        <p:spPr>
          <a:xfrm>
            <a:off x="6216314" y="5872404"/>
            <a:ext cx="1339766" cy="8429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a:p>
            <a:r>
              <a:rPr lang="de-DE"/>
              <a:t>Logo Firma</a:t>
            </a:r>
          </a:p>
        </p:txBody>
      </p:sp>
    </p:spTree>
    <p:extLst>
      <p:ext uri="{BB962C8B-B14F-4D97-AF65-F5344CB8AC3E}">
        <p14:creationId xmlns:p14="http://schemas.microsoft.com/office/powerpoint/2010/main" val="3573355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5358063"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ContractorsAssociation</a:t>
            </a:r>
            <a:r>
              <a:rPr lang="de-DE" sz="1400" baseline="0">
                <a:solidFill>
                  <a:schemeClr val="bg1"/>
                </a:solidFill>
                <a:latin typeface="Arial" panose="020B0604020202020204" pitchFamily="34" charset="0"/>
                <a:cs typeface="Arial" panose="020B0604020202020204" pitchFamily="34" charset="0"/>
              </a:rPr>
              <a:t> (DCA-Europe)</a:t>
            </a:r>
            <a:endParaRPr lang="de-DE" sz="14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8B_A123928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72DCC-B07A-4766-BE87-8B02B41AA6B3}"/>
              </a:ext>
            </a:extLst>
          </p:cNvPr>
          <p:cNvSpPr>
            <a:spLocks noGrp="1"/>
          </p:cNvSpPr>
          <p:nvPr>
            <p:ph type="ctrTitle"/>
          </p:nvPr>
        </p:nvSpPr>
        <p:spPr/>
        <p:txBody>
          <a:bodyPr>
            <a:normAutofit/>
          </a:bodyPr>
          <a:lstStyle/>
          <a:p>
            <a:r>
              <a:rPr lang="en-GB">
                <a:latin typeface="Arial"/>
                <a:cs typeface="Arial"/>
              </a:rPr>
              <a:t>DCA </a:t>
            </a:r>
            <a:br>
              <a:rPr lang="en-GB"/>
            </a:br>
            <a:r>
              <a:rPr lang="en-GB">
                <a:latin typeface="Arial"/>
                <a:cs typeface="Arial"/>
              </a:rPr>
              <a:t>Members' Forum 2025</a:t>
            </a:r>
            <a:endParaRPr lang="de-DE">
              <a:latin typeface="Arial"/>
              <a:cs typeface="Arial"/>
            </a:endParaRPr>
          </a:p>
        </p:txBody>
      </p:sp>
      <p:sp>
        <p:nvSpPr>
          <p:cNvPr id="3" name="Untertitel 2">
            <a:extLst>
              <a:ext uri="{FF2B5EF4-FFF2-40B4-BE49-F238E27FC236}">
                <a16:creationId xmlns:a16="http://schemas.microsoft.com/office/drawing/2014/main" id="{EB8EC392-BDAA-47F2-B54C-A9609FF10759}"/>
              </a:ext>
            </a:extLst>
          </p:cNvPr>
          <p:cNvSpPr>
            <a:spLocks noGrp="1"/>
          </p:cNvSpPr>
          <p:nvPr>
            <p:ph type="subTitle" idx="1"/>
          </p:nvPr>
        </p:nvSpPr>
        <p:spPr>
          <a:xfrm>
            <a:off x="576072" y="3602038"/>
            <a:ext cx="10881360" cy="1655762"/>
          </a:xfrm>
        </p:spPr>
        <p:txBody>
          <a:bodyPr vert="horz" lIns="91440" tIns="45720" rIns="91440" bIns="45720" rtlCol="0" anchor="t">
            <a:normAutofit fontScale="92500" lnSpcReduction="10000"/>
          </a:bodyPr>
          <a:lstStyle/>
          <a:p>
            <a:endParaRPr lang="de-DE"/>
          </a:p>
          <a:p>
            <a:r>
              <a:rPr lang="de-DE" sz="4400">
                <a:latin typeface="Arial"/>
                <a:cs typeface="Arial"/>
              </a:rPr>
              <a:t>Rock Drilling</a:t>
            </a:r>
            <a:endParaRPr lang="de-DE" sz="4400"/>
          </a:p>
          <a:p>
            <a:r>
              <a:rPr lang="de-DE" sz="4400">
                <a:latin typeface="Arial"/>
                <a:cs typeface="Arial"/>
              </a:rPr>
              <a:t>Mud-Motor versus Dual-Rod-System</a:t>
            </a:r>
          </a:p>
        </p:txBody>
      </p:sp>
    </p:spTree>
    <p:extLst>
      <p:ext uri="{BB962C8B-B14F-4D97-AF65-F5344CB8AC3E}">
        <p14:creationId xmlns:p14="http://schemas.microsoft.com/office/powerpoint/2010/main" val="375815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5F95-D5FB-D983-2039-EA0613C6C394}"/>
              </a:ext>
            </a:extLst>
          </p:cNvPr>
          <p:cNvSpPr>
            <a:spLocks noGrp="1"/>
          </p:cNvSpPr>
          <p:nvPr>
            <p:ph type="title"/>
          </p:nvPr>
        </p:nvSpPr>
        <p:spPr/>
        <p:txBody>
          <a:bodyPr/>
          <a:lstStyle/>
          <a:p>
            <a:r>
              <a:rPr lang="de-DE" sz="2800">
                <a:latin typeface="Arial"/>
                <a:cs typeface="Arial"/>
              </a:rPr>
              <a:t>Session 1 – </a:t>
            </a:r>
            <a:r>
              <a:rPr lang="en-US" sz="2800">
                <a:latin typeface="Arial"/>
                <a:cs typeface="Arial"/>
              </a:rPr>
              <a:t>History, technical structure, modes of action</a:t>
            </a:r>
            <a:endParaRPr lang="en-US">
              <a:latin typeface="Arial"/>
              <a:cs typeface="Arial"/>
            </a:endParaRPr>
          </a:p>
        </p:txBody>
      </p:sp>
      <p:pic>
        <p:nvPicPr>
          <p:cNvPr id="4" name="Picture 3">
            <a:extLst>
              <a:ext uri="{FF2B5EF4-FFF2-40B4-BE49-F238E27FC236}">
                <a16:creationId xmlns:a16="http://schemas.microsoft.com/office/drawing/2014/main" id="{0621E161-71BE-8D7B-779F-5A81D6C5510C}"/>
              </a:ext>
            </a:extLst>
          </p:cNvPr>
          <p:cNvPicPr>
            <a:picLocks noChangeAspect="1"/>
          </p:cNvPicPr>
          <p:nvPr/>
        </p:nvPicPr>
        <p:blipFill>
          <a:blip r:embed="rId2"/>
          <a:stretch>
            <a:fillRect/>
          </a:stretch>
        </p:blipFill>
        <p:spPr>
          <a:xfrm>
            <a:off x="0" y="3425264"/>
            <a:ext cx="12192000" cy="2985134"/>
          </a:xfrm>
          <a:prstGeom prst="rect">
            <a:avLst/>
          </a:prstGeom>
        </p:spPr>
      </p:pic>
      <p:cxnSp>
        <p:nvCxnSpPr>
          <p:cNvPr id="5" name="Gerade Verbindung mit Pfeil 4">
            <a:extLst>
              <a:ext uri="{FF2B5EF4-FFF2-40B4-BE49-F238E27FC236}">
                <a16:creationId xmlns:a16="http://schemas.microsoft.com/office/drawing/2014/main" id="{9736470E-F9E0-3EB9-A866-543847A68803}"/>
              </a:ext>
            </a:extLst>
          </p:cNvPr>
          <p:cNvCxnSpPr>
            <a:cxnSpLocks/>
          </p:cNvCxnSpPr>
          <p:nvPr/>
        </p:nvCxnSpPr>
        <p:spPr>
          <a:xfrm>
            <a:off x="2525917" y="3190100"/>
            <a:ext cx="715224" cy="172773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003F3551-FF7F-A0E6-5D07-363045D30A60}"/>
              </a:ext>
            </a:extLst>
          </p:cNvPr>
          <p:cNvCxnSpPr>
            <a:cxnSpLocks/>
          </p:cNvCxnSpPr>
          <p:nvPr/>
        </p:nvCxnSpPr>
        <p:spPr>
          <a:xfrm>
            <a:off x="3946225" y="3511183"/>
            <a:ext cx="1274832" cy="8525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F881914-DAB2-5DE1-1310-18EDED386AC9}"/>
              </a:ext>
            </a:extLst>
          </p:cNvPr>
          <p:cNvSpPr txBox="1"/>
          <p:nvPr/>
        </p:nvSpPr>
        <p:spPr>
          <a:xfrm>
            <a:off x="10226101" y="3020823"/>
            <a:ext cx="1127699" cy="338554"/>
          </a:xfrm>
          <a:prstGeom prst="rect">
            <a:avLst/>
          </a:prstGeom>
          <a:noFill/>
        </p:spPr>
        <p:txBody>
          <a:bodyPr wrap="square" rtlCol="0">
            <a:spAutoFit/>
          </a:bodyPr>
          <a:lstStyle/>
          <a:p>
            <a:r>
              <a:rPr lang="de-DE" sz="800"/>
              <a:t>Quelle:</a:t>
            </a:r>
          </a:p>
          <a:p>
            <a:r>
              <a:rPr lang="de-DE" sz="800" err="1"/>
              <a:t>Tracto</a:t>
            </a:r>
            <a:r>
              <a:rPr lang="de-DE" sz="800"/>
              <a:t>-Technik</a:t>
            </a:r>
          </a:p>
        </p:txBody>
      </p:sp>
      <p:sp>
        <p:nvSpPr>
          <p:cNvPr id="12" name="Inhaltsplatzhalter 2">
            <a:extLst>
              <a:ext uri="{FF2B5EF4-FFF2-40B4-BE49-F238E27FC236}">
                <a16:creationId xmlns:a16="http://schemas.microsoft.com/office/drawing/2014/main" id="{A1B761FD-F921-3615-D337-4087D3088016}"/>
              </a:ext>
            </a:extLst>
          </p:cNvPr>
          <p:cNvSpPr txBox="1">
            <a:spLocks/>
          </p:cNvSpPr>
          <p:nvPr/>
        </p:nvSpPr>
        <p:spPr>
          <a:xfrm>
            <a:off x="611138" y="1624912"/>
            <a:ext cx="11211630" cy="133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a:p>
        </p:txBody>
      </p:sp>
      <p:sp>
        <p:nvSpPr>
          <p:cNvPr id="13" name="Inhaltsplatzhalter 2">
            <a:extLst>
              <a:ext uri="{FF2B5EF4-FFF2-40B4-BE49-F238E27FC236}">
                <a16:creationId xmlns:a16="http://schemas.microsoft.com/office/drawing/2014/main" id="{6D08F89D-84BE-CDA8-C579-19C225AD95F6}"/>
              </a:ext>
            </a:extLst>
          </p:cNvPr>
          <p:cNvSpPr txBox="1">
            <a:spLocks/>
          </p:cNvSpPr>
          <p:nvPr/>
        </p:nvSpPr>
        <p:spPr>
          <a:xfrm>
            <a:off x="831815" y="2058903"/>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Mud-Motors</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sp>
        <p:nvSpPr>
          <p:cNvPr id="3" name="Content Placeholder 2">
            <a:extLst>
              <a:ext uri="{FF2B5EF4-FFF2-40B4-BE49-F238E27FC236}">
                <a16:creationId xmlns:a16="http://schemas.microsoft.com/office/drawing/2014/main" id="{6C74A6EB-4C6D-61E3-C418-04C20DCD00DD}"/>
              </a:ext>
            </a:extLst>
          </p:cNvPr>
          <p:cNvSpPr>
            <a:spLocks noGrp="1"/>
          </p:cNvSpPr>
          <p:nvPr>
            <p:ph idx="1"/>
          </p:nvPr>
        </p:nvSpPr>
        <p:spPr>
          <a:xfrm>
            <a:off x="1316222" y="2506662"/>
            <a:ext cx="7809671" cy="1117158"/>
          </a:xfrm>
        </p:spPr>
        <p:txBody>
          <a:bodyPr vert="horz" lIns="91440" tIns="45720" rIns="91440" bIns="45720" rtlCol="0" anchor="t">
            <a:normAutofit/>
          </a:bodyPr>
          <a:lstStyle/>
          <a:p>
            <a:r>
              <a:rPr lang="en-US" sz="1800">
                <a:latin typeface="Arial"/>
                <a:cs typeface="Arial"/>
              </a:rPr>
              <a:t>Comparison of the distance between the drill head and the transmitter at</a:t>
            </a:r>
            <a:endParaRPr lang="en-US" sz="1800"/>
          </a:p>
          <a:p>
            <a:pPr lvl="1">
              <a:buFont typeface="Wingdings" panose="05000000000000000000" pitchFamily="2" charset="2"/>
              <a:buChar char="§"/>
            </a:pPr>
            <a:r>
              <a:rPr lang="en-US" sz="1800" err="1">
                <a:latin typeface="Arial"/>
                <a:cs typeface="Arial"/>
              </a:rPr>
              <a:t>Mudmotor</a:t>
            </a:r>
            <a:r>
              <a:rPr lang="en-US" sz="1800">
                <a:latin typeface="Arial"/>
                <a:cs typeface="Arial"/>
              </a:rPr>
              <a:t> Standard 3-¾“</a:t>
            </a:r>
          </a:p>
          <a:p>
            <a:pPr lvl="3">
              <a:buFont typeface="Wingdings" panose="05000000000000000000" pitchFamily="2" charset="2"/>
              <a:buChar char="§"/>
            </a:pPr>
            <a:r>
              <a:rPr lang="en-US" err="1">
                <a:latin typeface="Arial"/>
                <a:cs typeface="Arial"/>
              </a:rPr>
              <a:t>Mudmotor</a:t>
            </a:r>
            <a:r>
              <a:rPr lang="en-US">
                <a:latin typeface="Arial"/>
                <a:cs typeface="Arial"/>
              </a:rPr>
              <a:t> in combination with </a:t>
            </a:r>
            <a:r>
              <a:rPr lang="en-US" err="1">
                <a:latin typeface="Arial"/>
                <a:cs typeface="Arial"/>
              </a:rPr>
              <a:t>Rockbreaker</a:t>
            </a:r>
            <a:r>
              <a:rPr lang="en-US">
                <a:latin typeface="Arial"/>
                <a:cs typeface="Arial"/>
              </a:rPr>
              <a:t> 3-3/4"</a:t>
            </a:r>
            <a:endParaRPr lang="en-US"/>
          </a:p>
          <a:p>
            <a:pPr marL="457200" lvl="1" indent="0">
              <a:buNone/>
            </a:pPr>
            <a:endParaRPr lang="en-US"/>
          </a:p>
        </p:txBody>
      </p:sp>
    </p:spTree>
    <p:extLst>
      <p:ext uri="{BB962C8B-B14F-4D97-AF65-F5344CB8AC3E}">
        <p14:creationId xmlns:p14="http://schemas.microsoft.com/office/powerpoint/2010/main" val="211158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a:effectLst/>
              <a:latin typeface="Calibri" panose="020F0502020204030204" pitchFamily="34" charset="0"/>
              <a:ea typeface="Calibri" panose="020F0502020204030204" pitchFamily="34" charset="0"/>
            </a:endParaRPr>
          </a:p>
          <a:p>
            <a:pPr marL="0" indent="0">
              <a:buNone/>
            </a:pPr>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Picture 2" descr="18ACS_Gestänge_Lagerun">
            <a:extLst>
              <a:ext uri="{FF2B5EF4-FFF2-40B4-BE49-F238E27FC236}">
                <a16:creationId xmlns:a16="http://schemas.microsoft.com/office/drawing/2014/main" id="{771E14C9-7ED7-E48A-DB2E-C0098D8BBFE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1677" y="2267719"/>
            <a:ext cx="5428220" cy="370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0139D3F8-A40D-0346-8C70-64B20440D99F}"/>
              </a:ext>
            </a:extLst>
          </p:cNvPr>
          <p:cNvCxnSpPr>
            <a:cxnSpLocks/>
          </p:cNvCxnSpPr>
          <p:nvPr/>
        </p:nvCxnSpPr>
        <p:spPr>
          <a:xfrm flipH="1">
            <a:off x="6685297" y="2453422"/>
            <a:ext cx="2699405" cy="12031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7193217-E451-8CD1-BBB0-9566D57FF7FC}"/>
              </a:ext>
            </a:extLst>
          </p:cNvPr>
          <p:cNvSpPr txBox="1"/>
          <p:nvPr/>
        </p:nvSpPr>
        <p:spPr>
          <a:xfrm>
            <a:off x="9452420" y="1913365"/>
            <a:ext cx="2326713" cy="646331"/>
          </a:xfrm>
          <a:prstGeom prst="rect">
            <a:avLst/>
          </a:prstGeom>
          <a:noFill/>
        </p:spPr>
        <p:txBody>
          <a:bodyPr wrap="square" rtlCol="0">
            <a:spAutoFit/>
          </a:bodyPr>
          <a:lstStyle/>
          <a:p>
            <a:r>
              <a:rPr lang="en-US"/>
              <a:t>Drive of the bit via internal drill pipe</a:t>
            </a:r>
            <a:endParaRPr lang="de-DE"/>
          </a:p>
        </p:txBody>
      </p:sp>
      <p:sp>
        <p:nvSpPr>
          <p:cNvPr id="9" name="Textfeld 8">
            <a:extLst>
              <a:ext uri="{FF2B5EF4-FFF2-40B4-BE49-F238E27FC236}">
                <a16:creationId xmlns:a16="http://schemas.microsoft.com/office/drawing/2014/main" id="{DF2C404E-B806-4CAE-1759-706B09EF5FC6}"/>
              </a:ext>
            </a:extLst>
          </p:cNvPr>
          <p:cNvSpPr txBox="1"/>
          <p:nvPr/>
        </p:nvSpPr>
        <p:spPr>
          <a:xfrm>
            <a:off x="6037563" y="5079455"/>
            <a:ext cx="5054458" cy="430887"/>
          </a:xfrm>
          <a:prstGeom prst="rect">
            <a:avLst/>
          </a:prstGeom>
          <a:solidFill>
            <a:schemeClr val="bg1"/>
          </a:solidFill>
        </p:spPr>
        <p:txBody>
          <a:bodyPr wrap="square" rtlCol="0">
            <a:spAutoFit/>
          </a:bodyPr>
          <a:lstStyle/>
          <a:p>
            <a:r>
              <a:rPr lang="de-DE" sz="2200"/>
              <a:t>Dual-Rod-System / Double-Rod-System</a:t>
            </a:r>
          </a:p>
        </p:txBody>
      </p:sp>
      <p:cxnSp>
        <p:nvCxnSpPr>
          <p:cNvPr id="7" name="Gerader Verbinder 6">
            <a:extLst>
              <a:ext uri="{FF2B5EF4-FFF2-40B4-BE49-F238E27FC236}">
                <a16:creationId xmlns:a16="http://schemas.microsoft.com/office/drawing/2014/main" id="{6CB8EAB9-42FA-7941-5FCA-A4DAE19735E6}"/>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C39AE70-F97C-22E2-50DE-4A1033D8E911}"/>
              </a:ext>
            </a:extLst>
          </p:cNvPr>
          <p:cNvSpPr txBox="1"/>
          <p:nvPr/>
        </p:nvSpPr>
        <p:spPr>
          <a:xfrm>
            <a:off x="3836001" y="5294898"/>
            <a:ext cx="1387849" cy="338554"/>
          </a:xfrm>
          <a:prstGeom prst="rect">
            <a:avLst/>
          </a:prstGeom>
          <a:noFill/>
        </p:spPr>
        <p:txBody>
          <a:bodyPr wrap="square" rtlCol="0">
            <a:spAutoFit/>
          </a:bodyPr>
          <a:lstStyle/>
          <a:p>
            <a:r>
              <a:rPr lang="de-DE" sz="800"/>
              <a:t>Quelle:</a:t>
            </a:r>
          </a:p>
          <a:p>
            <a:r>
              <a:rPr lang="de-DE" sz="800"/>
              <a:t>H.-J. Bayer, </a:t>
            </a:r>
            <a:r>
              <a:rPr lang="de-DE" sz="800" err="1"/>
              <a:t>Tracto</a:t>
            </a:r>
            <a:r>
              <a:rPr lang="de-DE" sz="800"/>
              <a:t> Technik</a:t>
            </a:r>
          </a:p>
        </p:txBody>
      </p:sp>
    </p:spTree>
    <p:extLst>
      <p:ext uri="{BB962C8B-B14F-4D97-AF65-F5344CB8AC3E}">
        <p14:creationId xmlns:p14="http://schemas.microsoft.com/office/powerpoint/2010/main" val="391052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ECFE8A15-9D57-5998-13EA-A7DE5EC10E99}"/>
              </a:ext>
            </a:extLst>
          </p:cNvPr>
          <p:cNvPicPr>
            <a:picLocks noChangeAspect="1"/>
          </p:cNvPicPr>
          <p:nvPr/>
        </p:nvPicPr>
        <p:blipFill>
          <a:blip r:embed="rId2"/>
          <a:stretch>
            <a:fillRect/>
          </a:stretch>
        </p:blipFill>
        <p:spPr>
          <a:xfrm>
            <a:off x="1728955" y="2114927"/>
            <a:ext cx="8310972" cy="4092232"/>
          </a:xfrm>
          <a:prstGeom prst="rect">
            <a:avLst/>
          </a:prstGeom>
        </p:spPr>
      </p:pic>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a:effectLst/>
              <a:latin typeface="Calibri" panose="020F0502020204030204" pitchFamily="34" charset="0"/>
              <a:ea typeface="Calibri" panose="020F0502020204030204" pitchFamily="34" charset="0"/>
            </a:endParaRPr>
          </a:p>
          <a:p>
            <a:pPr marL="0" indent="0">
              <a:buNone/>
            </a:pPr>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cxnSp>
        <p:nvCxnSpPr>
          <p:cNvPr id="10" name="Gerade Verbindung mit Pfeil 9">
            <a:extLst>
              <a:ext uri="{FF2B5EF4-FFF2-40B4-BE49-F238E27FC236}">
                <a16:creationId xmlns:a16="http://schemas.microsoft.com/office/drawing/2014/main" id="{DA69D823-A5FD-5FEE-F781-3A751DD278D0}"/>
              </a:ext>
            </a:extLst>
          </p:cNvPr>
          <p:cNvCxnSpPr>
            <a:cxnSpLocks/>
          </p:cNvCxnSpPr>
          <p:nvPr/>
        </p:nvCxnSpPr>
        <p:spPr>
          <a:xfrm flipH="1" flipV="1">
            <a:off x="7409709" y="3429000"/>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B3970C8-337C-6055-EDAB-FA8A9A8CF1B6}"/>
              </a:ext>
            </a:extLst>
          </p:cNvPr>
          <p:cNvSpPr txBox="1"/>
          <p:nvPr/>
        </p:nvSpPr>
        <p:spPr>
          <a:xfrm>
            <a:off x="8899556" y="4437139"/>
            <a:ext cx="3156855" cy="830997"/>
          </a:xfrm>
          <a:prstGeom prst="rect">
            <a:avLst/>
          </a:prstGeom>
          <a:noFill/>
        </p:spPr>
        <p:txBody>
          <a:bodyPr wrap="square" rtlCol="0">
            <a:spAutoFit/>
          </a:bodyPr>
          <a:lstStyle/>
          <a:p>
            <a:r>
              <a:rPr lang="de-DE" sz="2400"/>
              <a:t>Housing </a:t>
            </a:r>
          </a:p>
          <a:p>
            <a:r>
              <a:rPr lang="de-DE" sz="2400"/>
              <a:t>Sender / Transmitter</a:t>
            </a:r>
          </a:p>
        </p:txBody>
      </p:sp>
      <p:sp>
        <p:nvSpPr>
          <p:cNvPr id="8" name="Textfeld 7">
            <a:extLst>
              <a:ext uri="{FF2B5EF4-FFF2-40B4-BE49-F238E27FC236}">
                <a16:creationId xmlns:a16="http://schemas.microsoft.com/office/drawing/2014/main" id="{FE80258A-C28D-DC72-B6E6-620AF0325131}"/>
              </a:ext>
            </a:extLst>
          </p:cNvPr>
          <p:cNvSpPr txBox="1"/>
          <p:nvPr/>
        </p:nvSpPr>
        <p:spPr>
          <a:xfrm>
            <a:off x="1971015" y="3198994"/>
            <a:ext cx="2326713" cy="461665"/>
          </a:xfrm>
          <a:prstGeom prst="rect">
            <a:avLst/>
          </a:prstGeom>
          <a:noFill/>
        </p:spPr>
        <p:txBody>
          <a:bodyPr wrap="square" rtlCol="0">
            <a:spAutoFit/>
          </a:bodyPr>
          <a:lstStyle/>
          <a:p>
            <a:r>
              <a:rPr lang="de-DE" sz="2400" b="1"/>
              <a:t>Rockmaster</a:t>
            </a:r>
          </a:p>
        </p:txBody>
      </p:sp>
      <p:cxnSp>
        <p:nvCxnSpPr>
          <p:cNvPr id="5" name="Gerader Verbinder 4">
            <a:extLst>
              <a:ext uri="{FF2B5EF4-FFF2-40B4-BE49-F238E27FC236}">
                <a16:creationId xmlns:a16="http://schemas.microsoft.com/office/drawing/2014/main" id="{CAA5EF44-E3A1-45FA-3EA5-AEC6A6DA5D8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380BB66D-5693-FD0A-7EC1-B33732D36106}"/>
              </a:ext>
            </a:extLst>
          </p:cNvPr>
          <p:cNvSpPr txBox="1"/>
          <p:nvPr/>
        </p:nvSpPr>
        <p:spPr>
          <a:xfrm>
            <a:off x="4297728" y="5495683"/>
            <a:ext cx="1387849" cy="338554"/>
          </a:xfrm>
          <a:prstGeom prst="rect">
            <a:avLst/>
          </a:prstGeom>
          <a:noFill/>
        </p:spPr>
        <p:txBody>
          <a:bodyPr wrap="square" rtlCol="0">
            <a:spAutoFit/>
          </a:bodyPr>
          <a:lstStyle/>
          <a:p>
            <a:r>
              <a:rPr lang="de-DE" sz="800"/>
              <a:t>Quelle:</a:t>
            </a:r>
          </a:p>
          <a:p>
            <a:r>
              <a:rPr lang="de-DE" sz="800"/>
              <a:t>Borestore.com/Vermeer</a:t>
            </a:r>
          </a:p>
        </p:txBody>
      </p:sp>
      <p:sp>
        <p:nvSpPr>
          <p:cNvPr id="9" name="Rectangle 8">
            <a:extLst>
              <a:ext uri="{FF2B5EF4-FFF2-40B4-BE49-F238E27FC236}">
                <a16:creationId xmlns:a16="http://schemas.microsoft.com/office/drawing/2014/main" id="{C78F0810-8E15-E27D-A571-25573A9F9267}"/>
              </a:ext>
            </a:extLst>
          </p:cNvPr>
          <p:cNvSpPr/>
          <p:nvPr/>
        </p:nvSpPr>
        <p:spPr>
          <a:xfrm>
            <a:off x="1991090" y="3226940"/>
            <a:ext cx="1604887" cy="351873"/>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1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0822331" cy="520759"/>
          </a:xfrm>
        </p:spPr>
        <p:txBody>
          <a:bodyPr>
            <a:normAutofit/>
          </a:bodyPr>
          <a:lstStyle/>
          <a:p>
            <a:pPr marL="342900" lvl="0" indent="-342900">
              <a:lnSpc>
                <a:spcPct val="110000"/>
              </a:lnSpc>
              <a:buFont typeface="Symbol" panose="05050102010706020507" pitchFamily="18" charset="2"/>
              <a:buChar char=""/>
            </a:pPr>
            <a:r>
              <a:rPr lang="de-DE" sz="2400" kern="100" err="1">
                <a:ea typeface="Arial" panose="020B0604020202020204" pitchFamily="34" charset="0"/>
                <a:cs typeface="Times New Roman" panose="02020603050405020304" pitchFamily="18" charset="0"/>
              </a:rPr>
              <a:t>Deployed</a:t>
            </a:r>
            <a:r>
              <a:rPr lang="de-DE" sz="2400" kern="100">
                <a:ea typeface="Arial" panose="020B0604020202020204" pitchFamily="34" charset="0"/>
                <a:cs typeface="Times New Roman" panose="02020603050405020304" pitchFamily="18" charset="0"/>
              </a:rPr>
              <a:t> HDD-Systems</a:t>
            </a:r>
            <a:endParaRPr lang="de-DE"/>
          </a:p>
        </p:txBody>
      </p:sp>
      <p:sp>
        <p:nvSpPr>
          <p:cNvPr id="4" name="Inhaltsplatzhalter 2">
            <a:extLst>
              <a:ext uri="{FF2B5EF4-FFF2-40B4-BE49-F238E27FC236}">
                <a16:creationId xmlns:a16="http://schemas.microsoft.com/office/drawing/2014/main" id="{09AC4213-312A-4E0A-0BEE-5D4A36423A85}"/>
              </a:ext>
            </a:extLst>
          </p:cNvPr>
          <p:cNvSpPr txBox="1">
            <a:spLocks/>
          </p:cNvSpPr>
          <p:nvPr/>
        </p:nvSpPr>
        <p:spPr>
          <a:xfrm>
            <a:off x="634165" y="2383414"/>
            <a:ext cx="11678971" cy="3159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err="1">
                <a:ea typeface="Calibri" panose="020F0502020204030204" pitchFamily="34" charset="0"/>
              </a:rPr>
              <a:t>with</a:t>
            </a:r>
            <a:r>
              <a:rPr lang="de-DE" sz="2400" b="1">
                <a:ea typeface="Calibri" panose="020F0502020204030204" pitchFamily="34" charset="0"/>
              </a:rPr>
              <a:t> Dual-Rod-System</a:t>
            </a:r>
          </a:p>
          <a:p>
            <a:r>
              <a:rPr lang="en-US" sz="2400"/>
              <a:t>mini, midi, and "small" maxi rigs from different manufacturers</a:t>
            </a:r>
            <a:endParaRPr lang="de-DE" sz="2400"/>
          </a:p>
          <a:p>
            <a:pPr marL="457200" lvl="1" indent="0">
              <a:buNone/>
            </a:pPr>
            <a:r>
              <a:rPr lang="de-DE" sz="1600"/>
              <a:t> </a:t>
            </a:r>
            <a:r>
              <a:rPr lang="fr-FR" err="1"/>
              <a:t>with</a:t>
            </a:r>
            <a:r>
              <a:rPr lang="fr-FR"/>
              <a:t> 12 t, 18 t, 30 t, 54 t max. pull force</a:t>
            </a:r>
            <a:endParaRPr lang="de-DE"/>
          </a:p>
          <a:p>
            <a:endParaRPr lang="de-DE" sz="2400" b="1">
              <a:ea typeface="Calibri" panose="020F0502020204030204" pitchFamily="34" charset="0"/>
            </a:endParaRPr>
          </a:p>
          <a:p>
            <a:pPr>
              <a:buFont typeface="Wingdings" panose="05000000000000000000" pitchFamily="2" charset="2"/>
              <a:buChar char="§"/>
            </a:pPr>
            <a:r>
              <a:rPr lang="de-DE" sz="2400" b="1" err="1">
                <a:ea typeface="Calibri" panose="020F0502020204030204" pitchFamily="34" charset="0"/>
              </a:rPr>
              <a:t>with</a:t>
            </a:r>
            <a:r>
              <a:rPr lang="de-DE" sz="2400" b="1">
                <a:ea typeface="Calibri" panose="020F0502020204030204" pitchFamily="34" charset="0"/>
              </a:rPr>
              <a:t> Mud-Motors</a:t>
            </a:r>
          </a:p>
          <a:p>
            <a:r>
              <a:rPr lang="en-US" sz="2400"/>
              <a:t>midi, maxi and mega rigs from various manufacturers</a:t>
            </a:r>
            <a:r>
              <a:rPr lang="de-DE"/>
              <a:t> </a:t>
            </a:r>
          </a:p>
          <a:p>
            <a:pPr marL="457200" lvl="1" indent="0">
              <a:buNone/>
            </a:pPr>
            <a:r>
              <a:rPr lang="fr-FR" err="1"/>
              <a:t>with</a:t>
            </a:r>
            <a:r>
              <a:rPr lang="fr-FR"/>
              <a:t> 15 t, 18 t, 28 t, 30 t, 45 t, 60 t to 600 t max. pull force</a:t>
            </a:r>
            <a:endParaRPr lang="de-DE"/>
          </a:p>
        </p:txBody>
      </p:sp>
      <p:cxnSp>
        <p:nvCxnSpPr>
          <p:cNvPr id="5" name="Gerader Verbinder 4">
            <a:extLst>
              <a:ext uri="{FF2B5EF4-FFF2-40B4-BE49-F238E27FC236}">
                <a16:creationId xmlns:a16="http://schemas.microsoft.com/office/drawing/2014/main" id="{CBEB65FD-256F-DFF9-41DA-06A7ACC5262D}"/>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608D00AF-0F6F-FB17-2F31-62A071AE247B}"/>
              </a:ext>
            </a:extLst>
          </p:cNvPr>
          <p:cNvSpPr txBox="1">
            <a:spLocks/>
          </p:cNvSpPr>
          <p:nvPr/>
        </p:nvSpPr>
        <p:spPr>
          <a:xfrm>
            <a:off x="566928" y="5780452"/>
            <a:ext cx="11347432" cy="520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kern="100">
                <a:highlight>
                  <a:srgbClr val="FF0000"/>
                </a:highlight>
                <a:ea typeface="Arial" panose="020B0604020202020204" pitchFamily="34" charset="0"/>
                <a:cs typeface="Times New Roman" panose="02020603050405020304" pitchFamily="18" charset="0"/>
              </a:rPr>
              <a:t>In this forum, we want to compare the systems for HDD-systems from 18 t – 54 t !!</a:t>
            </a:r>
            <a:endParaRPr lang="de-DE">
              <a:highlight>
                <a:srgbClr val="FF0000"/>
              </a:highlight>
              <a:latin typeface="Calibri" panose="020F0502020204030204" pitchFamily="34" charset="0"/>
              <a:ea typeface="Calibri" panose="020F0502020204030204" pitchFamily="34" charset="0"/>
            </a:endParaRPr>
          </a:p>
          <a:p>
            <a:endParaRPr lang="de-DE"/>
          </a:p>
        </p:txBody>
      </p:sp>
    </p:spTree>
    <p:extLst>
      <p:ext uri="{BB962C8B-B14F-4D97-AF65-F5344CB8AC3E}">
        <p14:creationId xmlns:p14="http://schemas.microsoft.com/office/powerpoint/2010/main" val="36399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870000" cy="823136"/>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Modes of action and power transmission (torque, speed, flow rates)</a:t>
            </a:r>
            <a:endParaRPr lang="de-DE">
              <a:effectLst/>
              <a:latin typeface="Calibri" panose="020F0502020204030204" pitchFamily="34" charset="0"/>
              <a:ea typeface="Calibri" panose="020F0502020204030204" pitchFamily="34" charset="0"/>
            </a:endParaRPr>
          </a:p>
          <a:p>
            <a:endParaRPr lang="de-DE"/>
          </a:p>
        </p:txBody>
      </p:sp>
      <p:sp>
        <p:nvSpPr>
          <p:cNvPr id="5" name="Inhaltsplatzhalter 2">
            <a:extLst>
              <a:ext uri="{FF2B5EF4-FFF2-40B4-BE49-F238E27FC236}">
                <a16:creationId xmlns:a16="http://schemas.microsoft.com/office/drawing/2014/main" id="{98004A49-8686-731B-7AFA-3E0B56C5A083}"/>
              </a:ext>
            </a:extLst>
          </p:cNvPr>
          <p:cNvSpPr txBox="1">
            <a:spLocks/>
          </p:cNvSpPr>
          <p:nvPr/>
        </p:nvSpPr>
        <p:spPr>
          <a:xfrm>
            <a:off x="662709" y="2701733"/>
            <a:ext cx="5143731"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Mud-Motors (</a:t>
            </a:r>
            <a:r>
              <a:rPr lang="de-DE" sz="2400" b="1" err="1">
                <a:ea typeface="Calibri" panose="020F0502020204030204" pitchFamily="34" charset="0"/>
              </a:rPr>
              <a:t>for</a:t>
            </a:r>
            <a:r>
              <a:rPr lang="de-DE" sz="2400" b="1">
                <a:ea typeface="Calibri" panose="020F0502020204030204" pitchFamily="34" charset="0"/>
              </a:rPr>
              <a:t> 18t-54t </a:t>
            </a:r>
            <a:r>
              <a:rPr lang="de-DE" sz="2400" b="1" err="1">
                <a:ea typeface="Calibri" panose="020F0502020204030204" pitchFamily="34" charset="0"/>
              </a:rPr>
              <a:t>Rigs</a:t>
            </a:r>
            <a:r>
              <a:rPr lang="de-DE" sz="2400" b="1">
                <a:ea typeface="Calibri" panose="020F0502020204030204" pitchFamily="34" charset="0"/>
              </a:rPr>
              <a:t>)</a:t>
            </a:r>
          </a:p>
          <a:p>
            <a:pPr>
              <a:buFont typeface="Wingdings" panose="05000000000000000000" pitchFamily="2" charset="2"/>
              <a:buChar char="§"/>
            </a:pPr>
            <a:r>
              <a:rPr lang="en-US" sz="2000">
                <a:ea typeface="Calibri" panose="020F0502020204030204" pitchFamily="34" charset="0"/>
              </a:rPr>
              <a:t>Power transmission by converting hydraulic energy into mechanical energy</a:t>
            </a:r>
          </a:p>
          <a:p>
            <a:pPr>
              <a:buFont typeface="Wingdings" panose="05000000000000000000" pitchFamily="2" charset="2"/>
              <a:buChar char="§"/>
            </a:pPr>
            <a:endParaRPr lang="de-DE" sz="2000">
              <a:ea typeface="Calibri" panose="020F0502020204030204" pitchFamily="34" charset="0"/>
            </a:endParaRPr>
          </a:p>
          <a:p>
            <a:pPr marL="0" indent="0">
              <a:buNone/>
            </a:pPr>
            <a:r>
              <a:rPr lang="de-DE" sz="2000">
                <a:latin typeface="Arial"/>
                <a:ea typeface="Calibri"/>
                <a:cs typeface="Arial"/>
              </a:rPr>
              <a:t>Torques: 		500-3.000 </a:t>
            </a:r>
            <a:r>
              <a:rPr lang="de-DE" sz="2000" err="1">
                <a:latin typeface="Arial"/>
                <a:ea typeface="Calibri"/>
                <a:cs typeface="Arial"/>
              </a:rPr>
              <a:t>Nm</a:t>
            </a:r>
            <a:endParaRPr lang="de-DE" sz="2000">
              <a:latin typeface="Arial"/>
              <a:ea typeface="Calibri"/>
              <a:cs typeface="Arial"/>
            </a:endParaRPr>
          </a:p>
          <a:p>
            <a:pPr marL="0" indent="0">
              <a:buNone/>
            </a:pPr>
            <a:r>
              <a:rPr lang="de-DE" sz="2000">
                <a:ea typeface="Calibri" panose="020F0502020204030204" pitchFamily="34" charset="0"/>
              </a:rPr>
              <a:t>Speeds:		100-250 1/min</a:t>
            </a:r>
          </a:p>
          <a:p>
            <a:pPr marL="0" indent="0">
              <a:buNone/>
            </a:pPr>
            <a:r>
              <a:rPr lang="de-DE" sz="2000">
                <a:ea typeface="Calibri" panose="020F0502020204030204" pitchFamily="34" charset="0"/>
              </a:rPr>
              <a:t>Flow:			250-1.000 l/min</a:t>
            </a:r>
          </a:p>
          <a:p>
            <a:pPr marL="0" indent="0">
              <a:buNone/>
            </a:pPr>
            <a:r>
              <a:rPr lang="de-DE" sz="1600">
                <a:latin typeface="Arial"/>
                <a:cs typeface="Arial"/>
              </a:rPr>
              <a:t>(</a:t>
            </a:r>
            <a:r>
              <a:rPr lang="de-DE" sz="1600" err="1">
                <a:latin typeface="Arial"/>
                <a:cs typeface="Arial"/>
              </a:rPr>
              <a:t>for</a:t>
            </a:r>
            <a:r>
              <a:rPr lang="de-DE" sz="1600">
                <a:latin typeface="Arial"/>
                <a:cs typeface="Arial"/>
              </a:rPr>
              <a:t> </a:t>
            </a:r>
            <a:r>
              <a:rPr lang="de-DE" sz="1600" err="1">
                <a:latin typeface="Arial"/>
                <a:cs typeface="Arial"/>
              </a:rPr>
              <a:t>pilot</a:t>
            </a:r>
            <a:r>
              <a:rPr lang="de-DE" sz="1600">
                <a:latin typeface="Arial"/>
                <a:cs typeface="Arial"/>
              </a:rPr>
              <a:t> </a:t>
            </a:r>
            <a:r>
              <a:rPr lang="de-DE" sz="1600" err="1">
                <a:latin typeface="Arial"/>
                <a:cs typeface="Arial"/>
              </a:rPr>
              <a:t>drilling</a:t>
            </a:r>
            <a:r>
              <a:rPr lang="de-DE" sz="1600">
                <a:latin typeface="Arial"/>
                <a:cs typeface="Arial"/>
              </a:rPr>
              <a:t>)</a:t>
            </a:r>
          </a:p>
          <a:p>
            <a:pPr marL="0" indent="0">
              <a:buNone/>
            </a:pPr>
            <a:endParaRPr lang="de-DE" sz="2000">
              <a:highlight>
                <a:srgbClr val="FF0000"/>
              </a:highlight>
              <a:ea typeface="Calibri" panose="020F0502020204030204" pitchFamily="34" charset="0"/>
            </a:endParaRPr>
          </a:p>
          <a:p>
            <a:pPr marL="0" indent="0">
              <a:buFont typeface="Arial" panose="020B0604020202020204" pitchFamily="34" charset="0"/>
              <a:buNone/>
            </a:pPr>
            <a:endParaRPr lang="de-DE" sz="2000">
              <a:latin typeface="Calibri" panose="020F0502020204030204" pitchFamily="34" charset="0"/>
              <a:ea typeface="Calibri" panose="020F0502020204030204" pitchFamily="34" charset="0"/>
            </a:endParaRPr>
          </a:p>
          <a:p>
            <a:endParaRPr lang="de-DE"/>
          </a:p>
        </p:txBody>
      </p:sp>
      <p:pic>
        <p:nvPicPr>
          <p:cNvPr id="6" name="Grafik 5">
            <a:extLst>
              <a:ext uri="{FF2B5EF4-FFF2-40B4-BE49-F238E27FC236}">
                <a16:creationId xmlns:a16="http://schemas.microsoft.com/office/drawing/2014/main" id="{58976BBC-438F-0D93-F45B-8B4329A0C9EB}"/>
              </a:ext>
            </a:extLst>
          </p:cNvPr>
          <p:cNvPicPr>
            <a:picLocks noChangeAspect="1"/>
          </p:cNvPicPr>
          <p:nvPr/>
        </p:nvPicPr>
        <p:blipFill>
          <a:blip r:embed="rId2"/>
          <a:stretch>
            <a:fillRect/>
          </a:stretch>
        </p:blipFill>
        <p:spPr>
          <a:xfrm>
            <a:off x="5955857" y="2629862"/>
            <a:ext cx="5061946" cy="3577297"/>
          </a:xfrm>
          <a:prstGeom prst="rect">
            <a:avLst/>
          </a:prstGeom>
        </p:spPr>
      </p:pic>
      <p:cxnSp>
        <p:nvCxnSpPr>
          <p:cNvPr id="4" name="Gerader Verbinder 3">
            <a:extLst>
              <a:ext uri="{FF2B5EF4-FFF2-40B4-BE49-F238E27FC236}">
                <a16:creationId xmlns:a16="http://schemas.microsoft.com/office/drawing/2014/main" id="{5B7BCA32-85DF-9E8B-0AB7-8F8BBE7D3F87}"/>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7AF187B-C9A4-7E93-B98E-B722CB899206}"/>
              </a:ext>
            </a:extLst>
          </p:cNvPr>
          <p:cNvSpPr txBox="1"/>
          <p:nvPr/>
        </p:nvSpPr>
        <p:spPr>
          <a:xfrm>
            <a:off x="10309229" y="2448050"/>
            <a:ext cx="1127699" cy="461665"/>
          </a:xfrm>
          <a:prstGeom prst="rect">
            <a:avLst/>
          </a:prstGeom>
          <a:noFill/>
        </p:spPr>
        <p:txBody>
          <a:bodyPr wrap="square" rtlCol="0">
            <a:spAutoFit/>
          </a:bodyPr>
          <a:lstStyle/>
          <a:p>
            <a:r>
              <a:rPr lang="de-DE" sz="800"/>
              <a:t>Quelle:</a:t>
            </a:r>
          </a:p>
          <a:p>
            <a:r>
              <a:rPr lang="de-DE" sz="800"/>
              <a:t>H.-J. Bayer, HDD-Praxis Handbuch</a:t>
            </a:r>
          </a:p>
        </p:txBody>
      </p:sp>
    </p:spTree>
    <p:extLst>
      <p:ext uri="{BB962C8B-B14F-4D97-AF65-F5344CB8AC3E}">
        <p14:creationId xmlns:p14="http://schemas.microsoft.com/office/powerpoint/2010/main" val="233860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551C-C60F-FF96-BB29-5D8F5A69B463}"/>
              </a:ext>
            </a:extLst>
          </p:cNvPr>
          <p:cNvSpPr>
            <a:spLocks noGrp="1"/>
          </p:cNvSpPr>
          <p:nvPr>
            <p:ph type="title"/>
          </p:nvPr>
        </p:nvSpPr>
        <p:spPr>
          <a:xfrm>
            <a:off x="838200" y="1127750"/>
            <a:ext cx="10515600" cy="697409"/>
          </a:xfrm>
        </p:spPr>
        <p:txBody>
          <a:bodyPr/>
          <a:lstStyle/>
          <a:p>
            <a:r>
              <a:rPr lang="de-DE" sz="2800"/>
              <a:t>Session 1 – </a:t>
            </a:r>
            <a:r>
              <a:rPr lang="en-US" sz="2800"/>
              <a:t>History, technical structure, modes of action</a:t>
            </a:r>
          </a:p>
          <a:p>
            <a:endParaRPr lang="en-US"/>
          </a:p>
        </p:txBody>
      </p:sp>
      <p:sp>
        <p:nvSpPr>
          <p:cNvPr id="3" name="Content Placeholder 2">
            <a:extLst>
              <a:ext uri="{FF2B5EF4-FFF2-40B4-BE49-F238E27FC236}">
                <a16:creationId xmlns:a16="http://schemas.microsoft.com/office/drawing/2014/main" id="{9FCD439C-8AA8-D861-54A6-894FAE598C1C}"/>
              </a:ext>
            </a:extLst>
          </p:cNvPr>
          <p:cNvSpPr>
            <a:spLocks noGrp="1"/>
          </p:cNvSpPr>
          <p:nvPr>
            <p:ph idx="1"/>
          </p:nvPr>
        </p:nvSpPr>
        <p:spPr>
          <a:xfrm>
            <a:off x="661000" y="1935298"/>
            <a:ext cx="10870000" cy="904640"/>
          </a:xfrm>
        </p:spPr>
        <p:txBody>
          <a:bodyPr vert="horz" lIns="91440" tIns="45720" rIns="91440" bIns="45720" rtlCol="0" anchor="t">
            <a:normAutofit/>
          </a:bodyPr>
          <a:lstStyle/>
          <a:p>
            <a:pPr>
              <a:buFont typeface="Wingdings" panose="05000000000000000000" pitchFamily="2" charset="2"/>
              <a:buChar char="§"/>
            </a:pPr>
            <a:r>
              <a:rPr lang="de-DE" sz="2400" b="1">
                <a:ea typeface="Calibri" panose="020F0502020204030204" pitchFamily="34" charset="0"/>
              </a:rPr>
              <a:t>Mud-Motors</a:t>
            </a:r>
            <a:endParaRPr lang="en-US" sz="2400">
              <a:latin typeface="Arial"/>
              <a:cs typeface="Arial"/>
            </a:endParaRPr>
          </a:p>
          <a:p>
            <a:r>
              <a:rPr lang="en-US" sz="2000">
                <a:latin typeface="Arial"/>
                <a:cs typeface="Arial"/>
              </a:rPr>
              <a:t>Relationship between torque/speed according to the number of gears of the motors</a:t>
            </a:r>
            <a:endParaRPr lang="en-US"/>
          </a:p>
          <a:p>
            <a:endParaRPr lang="en-US"/>
          </a:p>
        </p:txBody>
      </p:sp>
      <p:pic>
        <p:nvPicPr>
          <p:cNvPr id="4" name="Picture 3">
            <a:extLst>
              <a:ext uri="{FF2B5EF4-FFF2-40B4-BE49-F238E27FC236}">
                <a16:creationId xmlns:a16="http://schemas.microsoft.com/office/drawing/2014/main" id="{9C02EF73-3E88-5903-B112-DA270F5F349A}"/>
              </a:ext>
            </a:extLst>
          </p:cNvPr>
          <p:cNvPicPr>
            <a:picLocks noChangeAspect="1"/>
          </p:cNvPicPr>
          <p:nvPr/>
        </p:nvPicPr>
        <p:blipFill>
          <a:blip r:embed="rId2"/>
          <a:stretch>
            <a:fillRect/>
          </a:stretch>
        </p:blipFill>
        <p:spPr>
          <a:xfrm>
            <a:off x="2892490" y="2823766"/>
            <a:ext cx="5066522" cy="3469289"/>
          </a:xfrm>
          <a:prstGeom prst="rect">
            <a:avLst/>
          </a:prstGeom>
        </p:spPr>
      </p:pic>
      <p:sp>
        <p:nvSpPr>
          <p:cNvPr id="5" name="Textfeld 4">
            <a:extLst>
              <a:ext uri="{FF2B5EF4-FFF2-40B4-BE49-F238E27FC236}">
                <a16:creationId xmlns:a16="http://schemas.microsoft.com/office/drawing/2014/main" id="{2B6A97A8-DF3E-D0E5-9D56-4F15FAA29ABA}"/>
              </a:ext>
            </a:extLst>
          </p:cNvPr>
          <p:cNvSpPr txBox="1"/>
          <p:nvPr/>
        </p:nvSpPr>
        <p:spPr>
          <a:xfrm>
            <a:off x="1803815" y="5440702"/>
            <a:ext cx="1387849" cy="461665"/>
          </a:xfrm>
          <a:prstGeom prst="rect">
            <a:avLst/>
          </a:prstGeom>
          <a:noFill/>
        </p:spPr>
        <p:txBody>
          <a:bodyPr wrap="square" lIns="91440" tIns="45720" rIns="91440" bIns="45720" rtlCol="0" anchor="t">
            <a:spAutoFit/>
          </a:bodyPr>
          <a:lstStyle/>
          <a:p>
            <a:r>
              <a:rPr lang="de-DE" sz="800" dirty="0"/>
              <a:t>Quelle:</a:t>
            </a:r>
          </a:p>
          <a:p>
            <a:r>
              <a:rPr lang="de-DE" sz="800" dirty="0">
                <a:ea typeface="Calibri"/>
                <a:cs typeface="Calibri"/>
              </a:rPr>
              <a:t>"Flachbohrtechnik" von Werner Arnold</a:t>
            </a:r>
          </a:p>
        </p:txBody>
      </p:sp>
      <p:sp>
        <p:nvSpPr>
          <p:cNvPr id="6" name="Inhaltsplatzhalter 2">
            <a:extLst>
              <a:ext uri="{FF2B5EF4-FFF2-40B4-BE49-F238E27FC236}">
                <a16:creationId xmlns:a16="http://schemas.microsoft.com/office/drawing/2014/main" id="{CD319E76-561E-3777-8734-E36423486247}"/>
              </a:ext>
            </a:extLst>
          </p:cNvPr>
          <p:cNvSpPr txBox="1">
            <a:spLocks/>
          </p:cNvSpPr>
          <p:nvPr/>
        </p:nvSpPr>
        <p:spPr>
          <a:xfrm>
            <a:off x="483800" y="1476454"/>
            <a:ext cx="10870000" cy="823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en-US" sz="2000" kern="100">
                <a:ea typeface="Arial" panose="020B0604020202020204" pitchFamily="34" charset="0"/>
                <a:cs typeface="Times New Roman" panose="02020603050405020304" pitchFamily="18" charset="0"/>
              </a:rPr>
              <a:t>Modes of action and power transmission (torque, speed, flow rates</a:t>
            </a:r>
            <a:r>
              <a:rPr lang="de-DE" sz="2000" kern="10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961599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Modes of action and power transmission (torque, speed, flow rates</a:t>
            </a:r>
            <a:r>
              <a:rPr lang="de-DE" sz="2400" kern="100">
                <a:effectLst/>
                <a:latin typeface="Arial" panose="020B0604020202020204" pitchFamily="34" charset="0"/>
                <a:ea typeface="Arial" panose="020B0604020202020204" pitchFamily="34" charset="0"/>
                <a:cs typeface="Times New Roman" panose="02020603050405020304" pitchFamily="18" charset="0"/>
              </a:rPr>
              <a:t>)</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DDC30C52-5632-C306-52C3-0E58BEE42159}"/>
              </a:ext>
            </a:extLst>
          </p:cNvPr>
          <p:cNvSpPr txBox="1">
            <a:spLocks/>
          </p:cNvSpPr>
          <p:nvPr/>
        </p:nvSpPr>
        <p:spPr>
          <a:xfrm>
            <a:off x="662709" y="2701733"/>
            <a:ext cx="5029654"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latin typeface="Arial"/>
                <a:ea typeface="Calibri"/>
                <a:cs typeface="Arial"/>
              </a:rPr>
              <a:t>Dual-Rod-System </a:t>
            </a:r>
          </a:p>
          <a:p>
            <a:pPr marL="0" indent="0">
              <a:buNone/>
            </a:pPr>
            <a:r>
              <a:rPr lang="de-DE" sz="2400" b="1">
                <a:latin typeface="Arial"/>
                <a:ea typeface="Calibri" panose="020F0502020204030204" pitchFamily="34" charset="0"/>
                <a:cs typeface="Arial"/>
              </a:rPr>
              <a:t>   </a:t>
            </a:r>
            <a:r>
              <a:rPr lang="de-DE" sz="2400" b="1">
                <a:ea typeface="Calibri" panose="020F0502020204030204" pitchFamily="34" charset="0"/>
              </a:rPr>
              <a:t>(</a:t>
            </a:r>
            <a:r>
              <a:rPr lang="de-DE" sz="2400" b="1" err="1">
                <a:ea typeface="Calibri" panose="020F0502020204030204" pitchFamily="34" charset="0"/>
              </a:rPr>
              <a:t>for</a:t>
            </a:r>
            <a:r>
              <a:rPr lang="de-DE" sz="2400" b="1">
                <a:ea typeface="Calibri" panose="020F0502020204030204" pitchFamily="34" charset="0"/>
              </a:rPr>
              <a:t> 18t-54t </a:t>
            </a:r>
            <a:r>
              <a:rPr lang="de-DE" sz="2400" b="1" err="1">
                <a:ea typeface="Calibri" panose="020F0502020204030204" pitchFamily="34" charset="0"/>
              </a:rPr>
              <a:t>Rigs</a:t>
            </a:r>
            <a:r>
              <a:rPr lang="de-DE" sz="2400" b="1">
                <a:ea typeface="Calibri" panose="020F0502020204030204" pitchFamily="34" charset="0"/>
              </a:rPr>
              <a:t>)</a:t>
            </a:r>
          </a:p>
          <a:p>
            <a:pPr>
              <a:buFont typeface="Wingdings" panose="05000000000000000000" pitchFamily="2" charset="2"/>
              <a:buChar char="§"/>
            </a:pPr>
            <a:r>
              <a:rPr lang="en-US" sz="2000">
                <a:latin typeface="Arial"/>
                <a:ea typeface="Calibri"/>
                <a:cs typeface="Arial"/>
              </a:rPr>
              <a:t>Power transmission through internal linkage</a:t>
            </a:r>
          </a:p>
          <a:p>
            <a:pPr>
              <a:buFont typeface="Wingdings" panose="05000000000000000000" pitchFamily="2" charset="2"/>
              <a:buChar char="§"/>
            </a:pPr>
            <a:endParaRPr lang="de-DE" sz="2000">
              <a:ea typeface="Calibri" panose="020F0502020204030204" pitchFamily="34" charset="0"/>
            </a:endParaRPr>
          </a:p>
          <a:p>
            <a:pPr marL="0" indent="0">
              <a:buNone/>
            </a:pPr>
            <a:r>
              <a:rPr lang="de-DE" sz="2000">
                <a:latin typeface="Arial"/>
                <a:ea typeface="Calibri"/>
                <a:cs typeface="Arial"/>
              </a:rPr>
              <a:t>Torques: 		1.200-3.000 </a:t>
            </a:r>
            <a:r>
              <a:rPr lang="de-DE" sz="2000" err="1">
                <a:latin typeface="Arial"/>
                <a:ea typeface="Calibri"/>
                <a:cs typeface="Arial"/>
              </a:rPr>
              <a:t>Nm</a:t>
            </a:r>
            <a:endParaRPr lang="de-DE" sz="2000">
              <a:latin typeface="Arial"/>
              <a:ea typeface="Calibri"/>
              <a:cs typeface="Arial"/>
            </a:endParaRPr>
          </a:p>
          <a:p>
            <a:pPr marL="0" indent="0">
              <a:buNone/>
            </a:pPr>
            <a:r>
              <a:rPr lang="de-DE" sz="2000">
                <a:latin typeface="Arial"/>
                <a:ea typeface="Calibri"/>
                <a:cs typeface="Arial"/>
              </a:rPr>
              <a:t>Speeds:		50-350 1/min</a:t>
            </a:r>
          </a:p>
          <a:p>
            <a:pPr marL="0" indent="0">
              <a:buNone/>
            </a:pPr>
            <a:r>
              <a:rPr lang="de-DE" sz="2000">
                <a:latin typeface="Arial"/>
                <a:ea typeface="Calibri"/>
                <a:cs typeface="Arial"/>
              </a:rPr>
              <a:t>Flow:			60-150 l/min</a:t>
            </a:r>
          </a:p>
          <a:p>
            <a:pPr marL="0" indent="0">
              <a:buNone/>
            </a:pPr>
            <a:r>
              <a:rPr lang="de-DE" sz="1600">
                <a:latin typeface="Arial"/>
                <a:cs typeface="Arial"/>
              </a:rPr>
              <a:t>(</a:t>
            </a:r>
            <a:r>
              <a:rPr lang="de-DE" sz="1600" err="1">
                <a:latin typeface="Arial"/>
                <a:cs typeface="Arial"/>
              </a:rPr>
              <a:t>for</a:t>
            </a:r>
            <a:r>
              <a:rPr lang="de-DE" sz="1600">
                <a:latin typeface="Arial"/>
                <a:cs typeface="Arial"/>
              </a:rPr>
              <a:t> </a:t>
            </a:r>
            <a:r>
              <a:rPr lang="de-DE" sz="1600" err="1">
                <a:latin typeface="Arial"/>
                <a:cs typeface="Arial"/>
              </a:rPr>
              <a:t>pilot</a:t>
            </a:r>
            <a:r>
              <a:rPr lang="de-DE" sz="1600">
                <a:latin typeface="Arial"/>
                <a:cs typeface="Arial"/>
              </a:rPr>
              <a:t> </a:t>
            </a:r>
            <a:r>
              <a:rPr lang="de-DE" sz="1600" err="1">
                <a:latin typeface="Arial"/>
                <a:cs typeface="Arial"/>
              </a:rPr>
              <a:t>drilling</a:t>
            </a:r>
            <a:r>
              <a:rPr lang="de-DE" sz="1600">
                <a:latin typeface="Arial"/>
                <a:cs typeface="Arial"/>
              </a:rPr>
              <a:t>)</a:t>
            </a:r>
          </a:p>
          <a:p>
            <a:endParaRPr lang="de-DE"/>
          </a:p>
        </p:txBody>
      </p:sp>
      <p:pic>
        <p:nvPicPr>
          <p:cNvPr id="6" name="Picture 2" descr="18ACS_Gestänge_Lagerun">
            <a:extLst>
              <a:ext uri="{FF2B5EF4-FFF2-40B4-BE49-F238E27FC236}">
                <a16:creationId xmlns:a16="http://schemas.microsoft.com/office/drawing/2014/main" id="{037CA42C-441C-E9CD-E1F1-BDCAE086889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9327" y="2965668"/>
            <a:ext cx="4136237" cy="28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40F05AC9-F707-CAA1-64B1-8104974093DC}"/>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E8FEE6D-8530-A70A-DCBF-CC33651C58A5}"/>
              </a:ext>
            </a:extLst>
          </p:cNvPr>
          <p:cNvSpPr txBox="1"/>
          <p:nvPr/>
        </p:nvSpPr>
        <p:spPr>
          <a:xfrm>
            <a:off x="8281253" y="5233088"/>
            <a:ext cx="1387849" cy="338554"/>
          </a:xfrm>
          <a:prstGeom prst="rect">
            <a:avLst/>
          </a:prstGeom>
          <a:noFill/>
        </p:spPr>
        <p:txBody>
          <a:bodyPr wrap="square" rtlCol="0">
            <a:spAutoFit/>
          </a:bodyPr>
          <a:lstStyle/>
          <a:p>
            <a:r>
              <a:rPr lang="de-DE" sz="800"/>
              <a:t>Quelle:</a:t>
            </a:r>
          </a:p>
          <a:p>
            <a:r>
              <a:rPr lang="de-DE" sz="800"/>
              <a:t>H.-J. Bayer, </a:t>
            </a:r>
            <a:r>
              <a:rPr lang="de-DE" sz="800" err="1"/>
              <a:t>Tracto</a:t>
            </a:r>
            <a:r>
              <a:rPr lang="de-DE" sz="800"/>
              <a:t> Technik</a:t>
            </a:r>
          </a:p>
        </p:txBody>
      </p:sp>
    </p:spTree>
    <p:extLst>
      <p:ext uri="{BB962C8B-B14F-4D97-AF65-F5344CB8AC3E}">
        <p14:creationId xmlns:p14="http://schemas.microsoft.com/office/powerpoint/2010/main" val="4158500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vert="horz" lIns="91440" tIns="45720" rIns="91440" bIns="45720" rtlCol="0" anchor="t">
            <a:normAutofit/>
          </a:bodyPr>
          <a:lstStyle/>
          <a:p>
            <a:pPr marL="342900" indent="-342900">
              <a:lnSpc>
                <a:spcPct val="110000"/>
              </a:lnSpc>
              <a:buFont typeface="Symbol" panose="05050102010706020507" pitchFamily="18" charset="2"/>
              <a:buChar char=""/>
            </a:pPr>
            <a:r>
              <a:rPr lang="de-DE" kern="100">
                <a:latin typeface="Arial"/>
                <a:ea typeface="Arial" panose="020B0604020202020204" pitchFamily="34" charset="0"/>
                <a:cs typeface="Times New Roman"/>
              </a:rPr>
              <a:t>Rate </a:t>
            </a:r>
            <a:r>
              <a:rPr lang="de-DE" kern="100" err="1">
                <a:latin typeface="Arial"/>
                <a:ea typeface="Arial" panose="020B0604020202020204" pitchFamily="34" charset="0"/>
                <a:cs typeface="Times New Roman"/>
              </a:rPr>
              <a:t>of</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penetration</a:t>
            </a:r>
          </a:p>
          <a:p>
            <a:pPr marL="342900" indent="-342900">
              <a:lnSpc>
                <a:spcPct val="110000"/>
              </a:lnSpc>
              <a:buFont typeface="Symbol" panose="05050102010706020507" pitchFamily="18" charset="2"/>
              <a:buChar char=""/>
            </a:pPr>
            <a:endParaRPr lang="de-DE" sz="2400" kern="100">
              <a:ea typeface="Arial" panose="020B0604020202020204" pitchFamily="34" charset="0"/>
              <a:cs typeface="Times New Roman" panose="02020603050405020304" pitchFamily="18" charset="0"/>
            </a:endParaRPr>
          </a:p>
          <a:p>
            <a:pPr marL="0" indent="0">
              <a:lnSpc>
                <a:spcPct val="110000"/>
              </a:lnSpc>
              <a:buNone/>
            </a:pPr>
            <a:r>
              <a:rPr lang="en-US" sz="2400" kern="100">
                <a:ea typeface="Arial" panose="020B0604020202020204" pitchFamily="34" charset="0"/>
                <a:cs typeface="Times New Roman" panose="02020603050405020304" pitchFamily="18" charset="0"/>
              </a:rPr>
              <a:t>Are there differences between the two systems (possibly due to different torques, speeds and contact pressures)?</a:t>
            </a:r>
            <a:endParaRPr lang="de-DE" sz="2400" kern="100">
              <a:ea typeface="Arial" panose="020B0604020202020204" pitchFamily="34" charset="0"/>
              <a:cs typeface="Times New Roman" panose="02020603050405020304" pitchFamily="18" charset="0"/>
            </a:endParaRPr>
          </a:p>
          <a:p>
            <a:pPr marL="342900" indent="-342900">
              <a:lnSpc>
                <a:spcPct val="110000"/>
              </a:lnSpc>
              <a:buFont typeface="Symbol" panose="05050102010706020507" pitchFamily="18" charset="2"/>
              <a:buChar char=""/>
            </a:pPr>
            <a:endParaRPr lang="de-DE" sz="2400" kern="10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2D0BB957-DAE8-278F-38C6-D67B81DDD5BE}"/>
              </a:ext>
            </a:extLst>
          </p:cNvPr>
          <p:cNvSpPr txBox="1">
            <a:spLocks/>
          </p:cNvSpPr>
          <p:nvPr/>
        </p:nvSpPr>
        <p:spPr>
          <a:xfrm>
            <a:off x="566928" y="4044971"/>
            <a:ext cx="9980907" cy="2376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Mud-Motors</a:t>
            </a:r>
          </a:p>
        </p:txBody>
      </p:sp>
      <p:cxnSp>
        <p:nvCxnSpPr>
          <p:cNvPr id="5" name="Gerader Verbinder 4">
            <a:extLst>
              <a:ext uri="{FF2B5EF4-FFF2-40B4-BE49-F238E27FC236}">
                <a16:creationId xmlns:a16="http://schemas.microsoft.com/office/drawing/2014/main" id="{B3E89154-1BA8-4173-785E-DFAE4377E42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D1C9021-0965-DE94-C6DA-D9B9AD0192E4}"/>
              </a:ext>
            </a:extLst>
          </p:cNvPr>
          <p:cNvSpPr/>
          <p:nvPr/>
        </p:nvSpPr>
        <p:spPr>
          <a:xfrm>
            <a:off x="5724939" y="422265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787B2FF-8B94-DBBA-BABC-CD3209C85F31}"/>
              </a:ext>
            </a:extLst>
          </p:cNvPr>
          <p:cNvSpPr txBox="1"/>
          <p:nvPr/>
        </p:nvSpPr>
        <p:spPr>
          <a:xfrm>
            <a:off x="6722563" y="4488939"/>
            <a:ext cx="4359965" cy="707886"/>
          </a:xfrm>
          <a:prstGeom prst="rect">
            <a:avLst/>
          </a:prstGeom>
          <a:noFill/>
        </p:spPr>
        <p:txBody>
          <a:bodyPr wrap="square" rtlCol="0">
            <a:spAutoFit/>
          </a:bodyPr>
          <a:lstStyle/>
          <a:p>
            <a:r>
              <a:rPr lang="de-DE" sz="2000" err="1">
                <a:latin typeface="Arial" panose="020B0604020202020204" pitchFamily="34" charset="0"/>
                <a:cs typeface="Arial" panose="020B0604020202020204" pitchFamily="34" charset="0"/>
              </a:rPr>
              <a:t>No</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significant</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difference</a:t>
            </a:r>
            <a:r>
              <a:rPr lang="de-DE" sz="2000">
                <a:latin typeface="Arial" panose="020B0604020202020204" pitchFamily="34" charset="0"/>
                <a:cs typeface="Arial" panose="020B0604020202020204" pitchFamily="34" charset="0"/>
              </a:rPr>
              <a:t> !!</a:t>
            </a:r>
          </a:p>
          <a:p>
            <a:r>
              <a:rPr lang="de-DE" sz="2000" err="1">
                <a:latin typeface="Arial" panose="020B0604020202020204" pitchFamily="34" charset="0"/>
                <a:cs typeface="Arial" panose="020B0604020202020204" pitchFamily="34" charset="0"/>
              </a:rPr>
              <a:t>Or</a:t>
            </a:r>
            <a:r>
              <a:rPr lang="de-DE" sz="2000">
                <a:latin typeface="Arial" panose="020B0604020202020204" pitchFamily="34" charset="0"/>
                <a:cs typeface="Arial" panose="020B0604020202020204" pitchFamily="34" charset="0"/>
              </a:rPr>
              <a:t> ???</a:t>
            </a:r>
          </a:p>
        </p:txBody>
      </p:sp>
      <mc:AlternateContent xmlns:mc="http://schemas.openxmlformats.org/markup-compatibility/2006" xmlns:p14="http://schemas.microsoft.com/office/powerpoint/2010/main">
        <mc:Choice Requires="p14">
          <p:contentPart p14:bwMode="auto" r:id="rId2">
            <p14:nvContentPartPr>
              <p14:cNvPr id="12" name="Freihand 11">
                <a:extLst>
                  <a:ext uri="{FF2B5EF4-FFF2-40B4-BE49-F238E27FC236}">
                    <a16:creationId xmlns:a16="http://schemas.microsoft.com/office/drawing/2014/main" id="{CF0B0D2F-11B4-1174-4504-5E1C030D19C1}"/>
                  </a:ext>
                </a:extLst>
              </p14:cNvPr>
              <p14:cNvContentPartPr/>
              <p14:nvPr/>
            </p14:nvContentPartPr>
            <p14:xfrm>
              <a:off x="6662916" y="4988025"/>
              <a:ext cx="2010240" cy="27360"/>
            </p14:xfrm>
          </p:contentPart>
        </mc:Choice>
        <mc:Fallback xmlns="">
          <p:pic>
            <p:nvPicPr>
              <p:cNvPr id="12" name="Freihand 11">
                <a:extLst>
                  <a:ext uri="{FF2B5EF4-FFF2-40B4-BE49-F238E27FC236}">
                    <a16:creationId xmlns:a16="http://schemas.microsoft.com/office/drawing/2014/main" id="{CF0B0D2F-11B4-1174-4504-5E1C030D19C1}"/>
                  </a:ext>
                </a:extLst>
              </p:cNvPr>
              <p:cNvPicPr/>
              <p:nvPr/>
            </p:nvPicPr>
            <p:blipFill>
              <a:blip r:embed="rId3"/>
              <a:stretch>
                <a:fillRect/>
              </a:stretch>
            </p:blipFill>
            <p:spPr>
              <a:xfrm>
                <a:off x="6626916" y="4952025"/>
                <a:ext cx="2081880" cy="99000"/>
              </a:xfrm>
              <a:prstGeom prst="rect">
                <a:avLst/>
              </a:prstGeom>
            </p:spPr>
          </p:pic>
        </mc:Fallback>
      </mc:AlternateContent>
    </p:spTree>
    <p:extLst>
      <p:ext uri="{BB962C8B-B14F-4D97-AF65-F5344CB8AC3E}">
        <p14:creationId xmlns:p14="http://schemas.microsoft.com/office/powerpoint/2010/main" val="298655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0"/>
            <a:ext cx="8721928" cy="3384709"/>
          </a:xfrm>
        </p:spPr>
        <p:txBody>
          <a:bodyPr>
            <a:noAutofit/>
          </a:bodyPr>
          <a:lstStyle/>
          <a:p>
            <a:pPr marL="342900" lvl="0" indent="-342900">
              <a:lnSpc>
                <a:spcPct val="110000"/>
              </a:lnSpc>
              <a:buFont typeface="Symbol" panose="05050102010706020507" pitchFamily="18" charset="2"/>
              <a:buChar char=""/>
            </a:pPr>
            <a:r>
              <a:rPr lang="de-DE" sz="2300" kern="100" err="1">
                <a:ea typeface="Arial" panose="020B0604020202020204" pitchFamily="34" charset="0"/>
                <a:cs typeface="Times New Roman" panose="02020603050405020304" pitchFamily="18" charset="0"/>
              </a:rPr>
              <a:t>Controllability</a:t>
            </a:r>
            <a:endParaRPr lang="de-DE" sz="2300" kern="100">
              <a:effectLst/>
              <a:ea typeface="Arial" panose="020B0604020202020204" pitchFamily="34" charset="0"/>
              <a:cs typeface="Times New Roman" panose="02020603050405020304" pitchFamily="18" charset="0"/>
            </a:endParaRPr>
          </a:p>
          <a:p>
            <a:pPr lvl="0">
              <a:lnSpc>
                <a:spcPct val="100000"/>
              </a:lnSpc>
              <a:buFont typeface="Wingdings" panose="05000000000000000000" pitchFamily="2" charset="2"/>
              <a:buChar char="§"/>
            </a:pPr>
            <a:r>
              <a:rPr lang="de-DE" sz="2000" kern="100" err="1">
                <a:ea typeface="Arial" panose="020B0604020202020204" pitchFamily="34" charset="0"/>
                <a:cs typeface="Times New Roman" panose="02020603050405020304" pitchFamily="18" charset="0"/>
              </a:rPr>
              <a:t>Factors</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influencing</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controllability</a:t>
            </a:r>
            <a:r>
              <a:rPr lang="de-DE" sz="2000" kern="100">
                <a:ea typeface="Arial" panose="020B0604020202020204" pitchFamily="34" charset="0"/>
                <a:cs typeface="Times New Roman" panose="02020603050405020304" pitchFamily="18" charset="0"/>
              </a:rPr>
              <a:t>:</a:t>
            </a:r>
            <a:endParaRPr lang="de-DE" sz="2000" kern="100">
              <a:effectLst/>
              <a:ea typeface="Arial" panose="020B0604020202020204" pitchFamily="34" charset="0"/>
              <a:cs typeface="Times New Roman" panose="02020603050405020304" pitchFamily="18" charset="0"/>
            </a:endParaRPr>
          </a:p>
          <a:p>
            <a:pPr lvl="1">
              <a:lnSpc>
                <a:spcPct val="10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Geology
Geometry and dimensions 
Bent Sub
Rigidity/Stiffness of the system</a:t>
            </a:r>
            <a:endParaRPr lang="de-DE" sz="2000" kern="100">
              <a:cs typeface="Times New Roman" panose="02020603050405020304" pitchFamily="18" charset="0"/>
            </a:endParaRPr>
          </a:p>
          <a:p>
            <a:pPr>
              <a:lnSpc>
                <a:spcPct val="10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What exactly is meant by controllability?</a:t>
            </a:r>
            <a:r>
              <a:rPr lang="de-DE" sz="2000" kern="100">
                <a:ea typeface="Arial" panose="020B0604020202020204" pitchFamily="34" charset="0"/>
                <a:cs typeface="Times New Roman" panose="02020603050405020304" pitchFamily="18" charset="0"/>
              </a:rPr>
              <a:t>	</a:t>
            </a:r>
            <a:r>
              <a:rPr lang="de-DE" sz="2000" kern="100" err="1">
                <a:highlight>
                  <a:srgbClr val="FF0000"/>
                </a:highlight>
                <a:ea typeface="Arial" panose="020B0604020202020204" pitchFamily="34" charset="0"/>
                <a:cs typeface="Times New Roman" panose="02020603050405020304" pitchFamily="18" charset="0"/>
              </a:rPr>
              <a:t>Discussion</a:t>
            </a:r>
            <a:endParaRPr lang="de-DE" sz="2000" kern="100">
              <a:highlight>
                <a:srgbClr val="FF0000"/>
              </a:highlight>
              <a:ea typeface="Arial" panose="020B0604020202020204" pitchFamily="34" charset="0"/>
              <a:cs typeface="Times New Roman" panose="02020603050405020304" pitchFamily="18" charset="0"/>
            </a:endParaRPr>
          </a:p>
          <a:p>
            <a:pPr>
              <a:lnSpc>
                <a:spcPct val="100000"/>
              </a:lnSpc>
              <a:buFont typeface="Wingdings" panose="05000000000000000000" pitchFamily="2" charset="2"/>
              <a:buChar char="§"/>
            </a:pPr>
            <a:r>
              <a:rPr lang="en-US" sz="2000"/>
              <a:t>Are there differences in controllability here?</a:t>
            </a:r>
            <a:r>
              <a:rPr lang="de-DE" sz="2000"/>
              <a:t>	</a:t>
            </a:r>
            <a:r>
              <a:rPr lang="de-DE" sz="2000" err="1">
                <a:highlight>
                  <a:srgbClr val="FF0000"/>
                </a:highlight>
              </a:rPr>
              <a:t>Discussion</a:t>
            </a:r>
            <a:endParaRPr lang="de-DE" sz="2000">
              <a:highlight>
                <a:srgbClr val="FF0000"/>
              </a:highlight>
            </a:endParaRPr>
          </a:p>
          <a:p>
            <a:pPr>
              <a:lnSpc>
                <a:spcPct val="100000"/>
              </a:lnSpc>
              <a:buFont typeface="Wingdings" panose="05000000000000000000" pitchFamily="2" charset="2"/>
              <a:buChar char="§"/>
            </a:pPr>
            <a:endParaRPr lang="de-DE" sz="2000" kern="100">
              <a:highlight>
                <a:srgbClr val="FF0000"/>
              </a:highlight>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endParaRPr lang="de-DE" sz="2000" kern="100">
              <a:cs typeface="Times New Roman" panose="02020603050405020304" pitchFamily="18" charset="0"/>
            </a:endParaRPr>
          </a:p>
          <a:p>
            <a:pPr marL="457200" lvl="1" indent="0">
              <a:lnSpc>
                <a:spcPct val="110000"/>
              </a:lnSpc>
              <a:buNone/>
            </a:pPr>
            <a:endParaRPr lang="de-DE" sz="2200" kern="10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E823B038-86E8-E919-0A14-FCA84899E767}"/>
              </a:ext>
            </a:extLst>
          </p:cNvPr>
          <p:cNvSpPr txBox="1">
            <a:spLocks/>
          </p:cNvSpPr>
          <p:nvPr/>
        </p:nvSpPr>
        <p:spPr>
          <a:xfrm>
            <a:off x="1020968" y="5009621"/>
            <a:ext cx="4967138" cy="1447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Mud-Motors</a:t>
            </a:r>
          </a:p>
        </p:txBody>
      </p:sp>
      <p:cxnSp>
        <p:nvCxnSpPr>
          <p:cNvPr id="6" name="Gerader Verbinder 5">
            <a:extLst>
              <a:ext uri="{FF2B5EF4-FFF2-40B4-BE49-F238E27FC236}">
                <a16:creationId xmlns:a16="http://schemas.microsoft.com/office/drawing/2014/main" id="{3929B23A-3C7B-BE3B-73FD-E269C6ECF4A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282A6D2A-D9FB-B252-C26A-BFC4CEF33ACF}"/>
              </a:ext>
            </a:extLst>
          </p:cNvPr>
          <p:cNvSpPr/>
          <p:nvPr/>
        </p:nvSpPr>
        <p:spPr>
          <a:xfrm>
            <a:off x="6096000" y="5233089"/>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5F5C195-0845-DE89-71BC-218419FE982D}"/>
              </a:ext>
            </a:extLst>
          </p:cNvPr>
          <p:cNvSpPr txBox="1"/>
          <p:nvPr/>
        </p:nvSpPr>
        <p:spPr>
          <a:xfrm>
            <a:off x="6945729" y="5499378"/>
            <a:ext cx="4359965" cy="400110"/>
          </a:xfrm>
          <a:prstGeom prst="rect">
            <a:avLst/>
          </a:prstGeom>
          <a:noFill/>
        </p:spPr>
        <p:txBody>
          <a:bodyPr wrap="square" rtlCol="0">
            <a:spAutoFit/>
          </a:bodyPr>
          <a:lstStyle/>
          <a:p>
            <a:r>
              <a:rPr lang="de-DE" sz="2000" err="1">
                <a:highlight>
                  <a:srgbClr val="FF0000"/>
                </a:highlight>
                <a:latin typeface="Arial" panose="020B0604020202020204" pitchFamily="34" charset="0"/>
                <a:cs typeface="Arial" panose="020B0604020202020204" pitchFamily="34" charset="0"/>
              </a:rPr>
              <a:t>What</a:t>
            </a:r>
            <a:r>
              <a:rPr lang="de-DE" sz="2000">
                <a:highlight>
                  <a:srgbClr val="FF0000"/>
                </a:highlight>
                <a:latin typeface="Arial" panose="020B0604020202020204" pitchFamily="34" charset="0"/>
                <a:cs typeface="Arial" panose="020B0604020202020204" pitchFamily="34" charset="0"/>
              </a:rPr>
              <a:t> </a:t>
            </a:r>
            <a:r>
              <a:rPr lang="de-DE" sz="2000" err="1">
                <a:highlight>
                  <a:srgbClr val="FF0000"/>
                </a:highlight>
                <a:latin typeface="Arial" panose="020B0604020202020204" pitchFamily="34" charset="0"/>
                <a:cs typeface="Arial" panose="020B0604020202020204" pitchFamily="34" charset="0"/>
              </a:rPr>
              <a:t>differences</a:t>
            </a:r>
            <a:r>
              <a:rPr lang="de-DE" sz="2000">
                <a:highlight>
                  <a:srgbClr val="FF0000"/>
                </a:highligh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24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23744"/>
            <a:ext cx="11058144" cy="953696"/>
          </a:xfrm>
        </p:spPr>
        <p:txBody>
          <a:bodyPr vert="horz" lIns="91440" tIns="45720" rIns="91440" bIns="45720" rtlCol="0" anchor="t">
            <a:normAutofit/>
          </a:bodyPr>
          <a:lstStyle/>
          <a:p>
            <a:pPr marL="342900" indent="-342900">
              <a:lnSpc>
                <a:spcPct val="110000"/>
              </a:lnSpc>
              <a:buFont typeface="Symbol" panose="05050102010706020507" pitchFamily="18" charset="2"/>
              <a:buChar char=""/>
            </a:pPr>
            <a:r>
              <a:rPr lang="en-US" sz="2400" kern="100">
                <a:latin typeface="Arial"/>
                <a:ea typeface="Arial" panose="020B0604020202020204" pitchFamily="34" charset="0"/>
                <a:cs typeface="Times New Roman"/>
              </a:rPr>
              <a:t>Areas of application/limits of application (drilling lengths, drilling radius, subsoil/geology, string behind reamer)</a:t>
            </a:r>
            <a:endParaRPr lang="de-DE" sz="2400" kern="100">
              <a:effectLst/>
              <a:latin typeface="Arial"/>
              <a:ea typeface="Arial" panose="020B0604020202020204" pitchFamily="34" charset="0"/>
              <a:cs typeface="Times New Roman"/>
            </a:endParaRPr>
          </a:p>
          <a:p>
            <a:pPr marL="342900" lvl="0" indent="-342900">
              <a:lnSpc>
                <a:spcPct val="110000"/>
              </a:lnSpc>
              <a:buFont typeface="Symbol" panose="05050102010706020507" pitchFamily="18" charset="2"/>
              <a:buChar char=""/>
            </a:pP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1ECDD4B1-DD4E-A405-36C5-6A05468B3F6F}"/>
              </a:ext>
            </a:extLst>
          </p:cNvPr>
          <p:cNvSpPr txBox="1">
            <a:spLocks/>
          </p:cNvSpPr>
          <p:nvPr/>
        </p:nvSpPr>
        <p:spPr>
          <a:xfrm>
            <a:off x="838200" y="2377440"/>
            <a:ext cx="10648950" cy="4013835"/>
          </a:xfrm>
          <a:prstGeom prst="rect">
            <a:avLst/>
          </a:prstGeom>
          <a:ln>
            <a:no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GB" sz="3400">
                <a:latin typeface="Arial"/>
                <a:ea typeface="Calibri"/>
                <a:cs typeface="Arial"/>
              </a:rPr>
              <a:t>Drilling lengths</a:t>
            </a:r>
          </a:p>
          <a:p>
            <a:pPr marL="0" indent="0">
              <a:buNone/>
            </a:pPr>
            <a:r>
              <a:rPr lang="en-GB" sz="2600" kern="100">
                <a:latin typeface="Arial"/>
                <a:ea typeface="Arial" panose="020B0604020202020204" pitchFamily="34" charset="0"/>
                <a:cs typeface="Times New Roman"/>
              </a:rPr>
              <a:t>What factors have a significant influence on the possible drill lengths?</a:t>
            </a:r>
          </a:p>
          <a:p>
            <a:pPr lvl="1">
              <a:buFont typeface="Wingdings" panose="05000000000000000000" pitchFamily="2" charset="2"/>
              <a:buChar char="§"/>
            </a:pPr>
            <a:r>
              <a:rPr lang="en-GB" sz="2600" kern="100">
                <a:latin typeface="Arial"/>
                <a:ea typeface="Arial" panose="020B0604020202020204" pitchFamily="34" charset="0"/>
                <a:cs typeface="Times New Roman"/>
              </a:rPr>
              <a:t>Drilling rig used
Power Transmission and Losses per System
Possible Pumping Rates for Mud-Motors</a:t>
            </a:r>
          </a:p>
          <a:p>
            <a:pPr lvl="1">
              <a:buFont typeface="Wingdings" panose="05000000000000000000" pitchFamily="2" charset="2"/>
              <a:buChar char="§"/>
            </a:pPr>
            <a:endParaRPr lang="en-GB" sz="2400">
              <a:ea typeface="Calibri" panose="020F0502020204030204" pitchFamily="34" charset="0"/>
            </a:endParaRPr>
          </a:p>
          <a:p>
            <a:pPr>
              <a:buFont typeface="Wingdings" panose="05000000000000000000" pitchFamily="2" charset="2"/>
              <a:buChar char="§"/>
            </a:pPr>
            <a:r>
              <a:rPr lang="en-GB" sz="2600" b="1">
                <a:latin typeface="Arial"/>
                <a:ea typeface="Calibri"/>
                <a:cs typeface="Arial"/>
              </a:rPr>
              <a:t>Dual-Rod-Systems (18 t, 30 t, 54 t class)</a:t>
            </a:r>
          </a:p>
          <a:p>
            <a:r>
              <a:rPr lang="en-GB" sz="2600">
                <a:latin typeface="Arial"/>
                <a:cs typeface="Arial"/>
              </a:rPr>
              <a:t>Drilling lengths approx.:		</a:t>
            </a:r>
            <a:r>
              <a:rPr lang="en-GB" sz="2600" b="1">
                <a:latin typeface="Arial"/>
                <a:cs typeface="Arial"/>
              </a:rPr>
              <a:t>200-300 m </a:t>
            </a:r>
            <a:r>
              <a:rPr lang="en-GB" sz="2600">
                <a:latin typeface="Arial"/>
                <a:cs typeface="Arial"/>
              </a:rPr>
              <a:t>(18 t) </a:t>
            </a:r>
            <a:r>
              <a:rPr lang="en-GB" sz="2600" b="1">
                <a:latin typeface="Arial"/>
                <a:cs typeface="Arial"/>
              </a:rPr>
              <a:t>300-400 m </a:t>
            </a:r>
            <a:r>
              <a:rPr lang="en-GB" sz="2600">
                <a:latin typeface="Arial"/>
                <a:cs typeface="Arial"/>
              </a:rPr>
              <a:t>(30 t)	</a:t>
            </a:r>
            <a:r>
              <a:rPr lang="en-GB" sz="2600" b="1">
                <a:latin typeface="Arial"/>
                <a:cs typeface="Arial"/>
              </a:rPr>
              <a:t>400-600 m </a:t>
            </a:r>
            <a:r>
              <a:rPr lang="en-GB" sz="2600">
                <a:latin typeface="Arial"/>
                <a:cs typeface="Arial"/>
              </a:rPr>
              <a:t>(54 t), or more??</a:t>
            </a:r>
          </a:p>
          <a:p>
            <a:r>
              <a:rPr lang="en-GB" sz="2600">
                <a:latin typeface="Arial"/>
                <a:cs typeface="Arial"/>
              </a:rPr>
              <a:t>Subsoil (geology):		Rock, inhomogeneous ground</a:t>
            </a:r>
            <a:endParaRPr lang="en-GB" sz="2600" b="1">
              <a:latin typeface="Arial"/>
              <a:ea typeface="Calibri" panose="020F0502020204030204" pitchFamily="34" charset="0"/>
              <a:cs typeface="Arial"/>
            </a:endParaRPr>
          </a:p>
          <a:p>
            <a:pPr>
              <a:buFont typeface="Wingdings" panose="05000000000000000000" pitchFamily="2" charset="2"/>
              <a:buChar char="§"/>
            </a:pPr>
            <a:r>
              <a:rPr lang="en-GB" sz="2600" b="1">
                <a:latin typeface="Arial"/>
                <a:ea typeface="Calibri"/>
                <a:cs typeface="Arial"/>
              </a:rPr>
              <a:t>Mud-Motors (18 t, 30 t, 54 t class)</a:t>
            </a:r>
          </a:p>
          <a:p>
            <a:r>
              <a:rPr lang="en-GB" sz="2600">
                <a:latin typeface="Arial"/>
                <a:cs typeface="Arial"/>
              </a:rPr>
              <a:t>Drilling lengths approx.:		</a:t>
            </a:r>
            <a:r>
              <a:rPr lang="en-GB" sz="2600" b="1">
                <a:latin typeface="Arial"/>
                <a:cs typeface="Arial"/>
              </a:rPr>
              <a:t>200-350</a:t>
            </a:r>
            <a:r>
              <a:rPr lang="en-GB" sz="2600">
                <a:latin typeface="Arial"/>
                <a:cs typeface="Arial"/>
              </a:rPr>
              <a:t> m (18 t) 	</a:t>
            </a:r>
            <a:r>
              <a:rPr lang="en-GB" sz="2600" b="1">
                <a:latin typeface="Arial"/>
                <a:cs typeface="Arial"/>
              </a:rPr>
              <a:t>300-450</a:t>
            </a:r>
            <a:r>
              <a:rPr lang="en-GB" sz="2600">
                <a:latin typeface="Arial"/>
                <a:cs typeface="Arial"/>
              </a:rPr>
              <a:t> m (30 t)	</a:t>
            </a:r>
            <a:r>
              <a:rPr lang="en-GB" sz="2600" b="1">
                <a:latin typeface="Arial"/>
                <a:cs typeface="Arial"/>
              </a:rPr>
              <a:t>400-650</a:t>
            </a:r>
            <a:r>
              <a:rPr lang="en-GB" sz="2600">
                <a:latin typeface="Arial"/>
                <a:cs typeface="Arial"/>
              </a:rPr>
              <a:t> m (54 t), or more??</a:t>
            </a:r>
          </a:p>
          <a:p>
            <a:r>
              <a:rPr lang="en-GB" sz="2600">
                <a:latin typeface="Arial"/>
                <a:cs typeface="Arial"/>
              </a:rPr>
              <a:t>Subsoil (geology):		Rock, inhomogeneous ground</a:t>
            </a:r>
            <a:endParaRPr lang="en-GB" sz="2000">
              <a:latin typeface="Arial"/>
              <a:cs typeface="Arial"/>
            </a:endParaRPr>
          </a:p>
          <a:p>
            <a:endParaRPr lang="de-DE" sz="2000"/>
          </a:p>
        </p:txBody>
      </p:sp>
      <p:cxnSp>
        <p:nvCxnSpPr>
          <p:cNvPr id="5" name="Gerader Verbinder 4">
            <a:extLst>
              <a:ext uri="{FF2B5EF4-FFF2-40B4-BE49-F238E27FC236}">
                <a16:creationId xmlns:a16="http://schemas.microsoft.com/office/drawing/2014/main" id="{FF30FA1A-54B8-3913-E965-FC7A87365B6A}"/>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a:t>Daily </a:t>
            </a:r>
            <a:r>
              <a:rPr lang="de-DE" sz="2800" err="1"/>
              <a:t>schedule</a:t>
            </a:r>
            <a:endParaRPr lang="de-DE"/>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p:txBody>
          <a:bodyPr>
            <a:normAutofit/>
          </a:bodyPr>
          <a:lstStyle/>
          <a:p>
            <a:pPr marL="0" indent="0">
              <a:buNone/>
            </a:pPr>
            <a:r>
              <a:rPr lang="de-DE" sz="2400"/>
              <a:t>09:00 – 09:15 	Welcome and </a:t>
            </a:r>
            <a:r>
              <a:rPr lang="de-DE" sz="2400" err="1"/>
              <a:t>Introduction</a:t>
            </a:r>
            <a:endParaRPr lang="de-DE" sz="2400"/>
          </a:p>
          <a:p>
            <a:pPr marL="0" indent="0">
              <a:buNone/>
            </a:pPr>
            <a:r>
              <a:rPr lang="de-DE" sz="2400"/>
              <a:t>09:15 – 10:30	Workshop Session 1</a:t>
            </a:r>
          </a:p>
          <a:p>
            <a:pPr marL="0" indent="0">
              <a:buNone/>
            </a:pPr>
            <a:r>
              <a:rPr lang="de-DE" sz="2400"/>
              <a:t>10:30 – 11:00		Coffee break</a:t>
            </a:r>
          </a:p>
          <a:p>
            <a:pPr marL="0" indent="0">
              <a:buNone/>
            </a:pPr>
            <a:r>
              <a:rPr lang="de-DE" sz="2400"/>
              <a:t>11:00 – 12:30	Workshop Session 2</a:t>
            </a:r>
          </a:p>
          <a:p>
            <a:pPr marL="0" indent="0">
              <a:buNone/>
            </a:pPr>
            <a:r>
              <a:rPr lang="de-DE" sz="2400"/>
              <a:t>12:30 – 13:30		Lunch break</a:t>
            </a:r>
          </a:p>
          <a:p>
            <a:pPr marL="0" indent="0">
              <a:buNone/>
            </a:pPr>
            <a:r>
              <a:rPr lang="de-DE" sz="2400"/>
              <a:t>13:30 – 14:45	Workshop Session 3</a:t>
            </a:r>
          </a:p>
          <a:p>
            <a:pPr marL="0" indent="0">
              <a:buNone/>
            </a:pPr>
            <a:r>
              <a:rPr lang="de-DE" sz="2400"/>
              <a:t>14:45 – 15:15		Coffee break</a:t>
            </a:r>
          </a:p>
          <a:p>
            <a:pPr marL="0" indent="0">
              <a:buNone/>
            </a:pPr>
            <a:r>
              <a:rPr lang="de-DE" sz="2400"/>
              <a:t>15:15 – 16:30	Workshop Session 4</a:t>
            </a:r>
          </a:p>
          <a:p>
            <a:pPr marL="0" indent="0">
              <a:buNone/>
            </a:pPr>
            <a:r>
              <a:rPr lang="de-DE" sz="2400"/>
              <a:t>16:30 – 17:00	Final </a:t>
            </a:r>
            <a:r>
              <a:rPr lang="de-DE" sz="2400" err="1"/>
              <a:t>discussion</a:t>
            </a:r>
            <a:endParaRPr lang="de-DE" sz="2400"/>
          </a:p>
        </p:txBody>
      </p:sp>
    </p:spTree>
    <p:extLst>
      <p:ext uri="{BB962C8B-B14F-4D97-AF65-F5344CB8AC3E}">
        <p14:creationId xmlns:p14="http://schemas.microsoft.com/office/powerpoint/2010/main" val="4200691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en-US" sz="2800"/>
              <a:t>Session 1 – History, technical structure, modes of action</a:t>
            </a:r>
            <a:endParaRPr lang="de-DE" sz="2800"/>
          </a:p>
        </p:txBody>
      </p:sp>
      <p:sp>
        <p:nvSpPr>
          <p:cNvPr id="4" name="Inhaltsplatzhalter 2">
            <a:extLst>
              <a:ext uri="{FF2B5EF4-FFF2-40B4-BE49-F238E27FC236}">
                <a16:creationId xmlns:a16="http://schemas.microsoft.com/office/drawing/2014/main" id="{AD8E0BD5-E774-9891-9B6F-9293392304EC}"/>
              </a:ext>
            </a:extLst>
          </p:cNvPr>
          <p:cNvSpPr txBox="1">
            <a:spLocks/>
          </p:cNvSpPr>
          <p:nvPr/>
        </p:nvSpPr>
        <p:spPr>
          <a:xfrm>
            <a:off x="634165" y="4356963"/>
            <a:ext cx="4993364" cy="1746679"/>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a:latin typeface="Arial"/>
                <a:ea typeface="Calibri"/>
                <a:cs typeface="Arial"/>
              </a:rPr>
              <a:t>Dual-Rod-Systems</a:t>
            </a:r>
          </a:p>
          <a:p>
            <a:pPr marL="0" indent="0">
              <a:buNone/>
            </a:pPr>
            <a:r>
              <a:rPr lang="de-DE" sz="1600" b="1">
                <a:latin typeface="Arial"/>
                <a:ea typeface="Calibri"/>
                <a:cs typeface="Arial"/>
              </a:rPr>
              <a:t>(</a:t>
            </a:r>
            <a:r>
              <a:rPr lang="de-DE" sz="1600" b="1" err="1">
                <a:latin typeface="Arial"/>
                <a:ea typeface="Calibri"/>
                <a:cs typeface="Arial"/>
              </a:rPr>
              <a:t>under</a:t>
            </a:r>
            <a:r>
              <a:rPr lang="de-DE" sz="1600" b="1">
                <a:latin typeface="Arial"/>
                <a:ea typeface="Calibri"/>
                <a:cs typeface="Arial"/>
              </a:rPr>
              <a:t> optimal </a:t>
            </a:r>
            <a:r>
              <a:rPr lang="de-DE" sz="1600" b="1" err="1">
                <a:latin typeface="Arial"/>
                <a:ea typeface="Calibri"/>
                <a:cs typeface="Arial"/>
              </a:rPr>
              <a:t>conditions</a:t>
            </a:r>
            <a:r>
              <a:rPr lang="de-DE" sz="1600" b="1">
                <a:latin typeface="Arial"/>
                <a:ea typeface="Calibri"/>
                <a:cs typeface="Arial"/>
              </a:rPr>
              <a:t>)</a:t>
            </a:r>
          </a:p>
          <a:p>
            <a:pPr lvl="1">
              <a:buFont typeface="Wingdings" panose="05000000000000000000" pitchFamily="2" charset="2"/>
              <a:buChar char="§"/>
            </a:pPr>
            <a:r>
              <a:rPr lang="de-DE" sz="2000">
                <a:latin typeface="Arial"/>
                <a:ea typeface="Calibri"/>
                <a:cs typeface="Arial"/>
              </a:rPr>
              <a:t>18 t Class 	50 m </a:t>
            </a:r>
          </a:p>
          <a:p>
            <a:pPr lvl="1">
              <a:buFont typeface="Wingdings" panose="05000000000000000000" pitchFamily="2" charset="2"/>
              <a:buChar char="§"/>
            </a:pPr>
            <a:r>
              <a:rPr lang="de-DE" sz="2000">
                <a:latin typeface="Arial"/>
                <a:ea typeface="Calibri"/>
                <a:cs typeface="Arial"/>
              </a:rPr>
              <a:t>30 t Class		65 m </a:t>
            </a:r>
          </a:p>
          <a:p>
            <a:pPr lvl="1">
              <a:buFont typeface="Wingdings" panose="05000000000000000000" pitchFamily="2" charset="2"/>
              <a:buChar char="§"/>
            </a:pPr>
            <a:r>
              <a:rPr lang="de-DE" sz="2000">
                <a:latin typeface="Arial"/>
                <a:ea typeface="Calibri"/>
                <a:cs typeface="Arial"/>
              </a:rPr>
              <a:t>54 t Class		65 m</a:t>
            </a:r>
            <a:endParaRPr lang="de-DE" sz="2000" b="1">
              <a:latin typeface="Arial"/>
              <a:ea typeface="Calibri"/>
              <a:cs typeface="Arial"/>
            </a:endParaRPr>
          </a:p>
          <a:p>
            <a:pPr>
              <a:buFont typeface="Wingdings" panose="05000000000000000000" pitchFamily="2" charset="2"/>
              <a:buChar char="§"/>
            </a:pPr>
            <a:endParaRPr lang="de-DE" sz="2400" b="1">
              <a:ea typeface="Calibri" panose="020F0502020204030204" pitchFamily="34" charset="0"/>
            </a:endParaRPr>
          </a:p>
        </p:txBody>
      </p:sp>
      <p:sp>
        <p:nvSpPr>
          <p:cNvPr id="5" name="Inhaltsplatzhalter 2">
            <a:extLst>
              <a:ext uri="{FF2B5EF4-FFF2-40B4-BE49-F238E27FC236}">
                <a16:creationId xmlns:a16="http://schemas.microsoft.com/office/drawing/2014/main" id="{13907DB2-F3A7-8698-96C8-11E004050A31}"/>
              </a:ext>
            </a:extLst>
          </p:cNvPr>
          <p:cNvSpPr txBox="1">
            <a:spLocks/>
          </p:cNvSpPr>
          <p:nvPr/>
        </p:nvSpPr>
        <p:spPr>
          <a:xfrm>
            <a:off x="5757672" y="4361628"/>
            <a:ext cx="5666497" cy="174667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Mud-Motors</a:t>
            </a:r>
          </a:p>
          <a:p>
            <a:pPr marL="0" indent="0">
              <a:buNone/>
            </a:pPr>
            <a:r>
              <a:rPr lang="de-DE" sz="1600" b="1" dirty="0">
                <a:latin typeface="Arial"/>
                <a:ea typeface="Calibri"/>
                <a:cs typeface="Arial"/>
              </a:rPr>
              <a:t>(</a:t>
            </a:r>
            <a:r>
              <a:rPr lang="de-DE" sz="1600" b="1" dirty="0" err="1">
                <a:latin typeface="Arial"/>
                <a:ea typeface="Calibri"/>
                <a:cs typeface="Arial"/>
              </a:rPr>
              <a:t>under</a:t>
            </a:r>
            <a:r>
              <a:rPr lang="de-DE" sz="1600" b="1" dirty="0">
                <a:latin typeface="Arial"/>
                <a:ea typeface="Calibri"/>
                <a:cs typeface="Arial"/>
              </a:rPr>
              <a:t> optimal </a:t>
            </a:r>
            <a:r>
              <a:rPr lang="de-DE" sz="1600" b="1" dirty="0" err="1">
                <a:latin typeface="Arial"/>
                <a:ea typeface="Calibri"/>
                <a:cs typeface="Arial"/>
              </a:rPr>
              <a:t>conditions</a:t>
            </a:r>
            <a:r>
              <a:rPr lang="de-DE" sz="1600" b="1" dirty="0">
                <a:latin typeface="Arial"/>
                <a:ea typeface="Calibri"/>
                <a:cs typeface="Arial"/>
              </a:rPr>
              <a:t>)</a:t>
            </a:r>
          </a:p>
          <a:p>
            <a:pPr lvl="1">
              <a:buFont typeface="Wingdings" panose="05000000000000000000" pitchFamily="2" charset="2"/>
              <a:buChar char="§"/>
            </a:pPr>
            <a:r>
              <a:rPr lang="de-DE" sz="2000" dirty="0">
                <a:latin typeface="Arial"/>
                <a:ea typeface="Calibri"/>
                <a:cs typeface="Arial"/>
              </a:rPr>
              <a:t>18 t Class   100 m </a:t>
            </a:r>
            <a:r>
              <a:rPr lang="de-DE" sz="1200" dirty="0">
                <a:latin typeface="Arial"/>
                <a:ea typeface="Calibri"/>
                <a:cs typeface="Arial"/>
              </a:rPr>
              <a:t>(3 3/4 </a:t>
            </a:r>
            <a:r>
              <a:rPr lang="de-DE" sz="1200" b="1" dirty="0">
                <a:latin typeface="Arial"/>
                <a:ea typeface="Calibri"/>
                <a:cs typeface="Arial"/>
              </a:rPr>
              <a:t>75 m </a:t>
            </a:r>
            <a:r>
              <a:rPr lang="de-DE" sz="1200" dirty="0" err="1">
                <a:latin typeface="Arial"/>
                <a:ea typeface="Calibri"/>
                <a:cs typeface="Arial"/>
              </a:rPr>
              <a:t>with</a:t>
            </a:r>
            <a:r>
              <a:rPr lang="de-DE" sz="1200" dirty="0">
                <a:latin typeface="Arial"/>
                <a:ea typeface="Calibri"/>
                <a:cs typeface="Arial"/>
              </a:rPr>
              <a:t> </a:t>
            </a:r>
            <a:r>
              <a:rPr lang="de-DE" sz="1200" dirty="0" err="1">
                <a:latin typeface="Arial"/>
                <a:ea typeface="Calibri"/>
                <a:cs typeface="Arial"/>
              </a:rPr>
              <a:t>Rockbreaker</a:t>
            </a:r>
            <a:r>
              <a:rPr lang="de-DE" sz="1200" dirty="0">
                <a:latin typeface="Arial"/>
                <a:ea typeface="Calibri"/>
                <a:cs typeface="Arial"/>
              </a:rPr>
              <a:t>)</a:t>
            </a:r>
          </a:p>
          <a:p>
            <a:pPr lvl="1">
              <a:buFont typeface="Wingdings" panose="05000000000000000000" pitchFamily="2" charset="2"/>
              <a:buChar char="§"/>
            </a:pPr>
            <a:r>
              <a:rPr lang="de-DE" sz="2000" dirty="0">
                <a:latin typeface="Arial"/>
                <a:ea typeface="Calibri"/>
                <a:cs typeface="Arial"/>
              </a:rPr>
              <a:t>30 t Class   100 m </a:t>
            </a:r>
          </a:p>
          <a:p>
            <a:pPr lvl="1">
              <a:buFont typeface="Wingdings" panose="05000000000000000000" pitchFamily="2" charset="2"/>
              <a:buChar char="§"/>
            </a:pPr>
            <a:r>
              <a:rPr lang="de-DE" sz="2000" dirty="0">
                <a:latin typeface="Arial"/>
                <a:ea typeface="Calibri"/>
                <a:cs typeface="Arial"/>
              </a:rPr>
              <a:t>54 t Class   100 m </a:t>
            </a:r>
          </a:p>
          <a:p>
            <a:pPr>
              <a:buFont typeface="Wingdings" panose="05000000000000000000" pitchFamily="2" charset="2"/>
              <a:buChar char="§"/>
            </a:pPr>
            <a:endParaRPr lang="de-DE" sz="2400" b="1" dirty="0">
              <a:ea typeface="Calibri" panose="020F0502020204030204" pitchFamily="34" charset="0"/>
            </a:endParaRPr>
          </a:p>
        </p:txBody>
      </p:sp>
      <p:sp>
        <p:nvSpPr>
          <p:cNvPr id="6" name="Inhaltsplatzhalter 2">
            <a:extLst>
              <a:ext uri="{FF2B5EF4-FFF2-40B4-BE49-F238E27FC236}">
                <a16:creationId xmlns:a16="http://schemas.microsoft.com/office/drawing/2014/main" id="{C9571D38-7032-FC47-5009-3A37D671841F}"/>
              </a:ext>
            </a:extLst>
          </p:cNvPr>
          <p:cNvSpPr txBox="1">
            <a:spLocks/>
          </p:cNvSpPr>
          <p:nvPr/>
        </p:nvSpPr>
        <p:spPr>
          <a:xfrm>
            <a:off x="593345" y="1412435"/>
            <a:ext cx="11321563" cy="6373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Areas of application/application limits (drilling lengths, drilling radius, subsoil/geology, drag pipes)</a:t>
            </a:r>
            <a:endParaRPr lang="de-DE" sz="2400" kern="10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a:p>
            <a:endParaRPr lang="de-DE"/>
          </a:p>
        </p:txBody>
      </p:sp>
      <p:cxnSp>
        <p:nvCxnSpPr>
          <p:cNvPr id="7" name="Gerader Verbinder 6">
            <a:extLst>
              <a:ext uri="{FF2B5EF4-FFF2-40B4-BE49-F238E27FC236}">
                <a16:creationId xmlns:a16="http://schemas.microsoft.com/office/drawing/2014/main" id="{68EB04EC-1B36-6DA3-1BCD-E1DBC71D5E2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634165" y="2075474"/>
            <a:ext cx="11257641" cy="2237795"/>
          </a:xfrm>
          <a:ln>
            <a:noFill/>
          </a:ln>
        </p:spPr>
        <p:txBody>
          <a:bodyPr vert="horz" lIns="91440" tIns="45720" rIns="91440" bIns="45720" rtlCol="0" anchor="t">
            <a:normAutofit fontScale="25000" lnSpcReduction="20000"/>
          </a:bodyPr>
          <a:lstStyle/>
          <a:p>
            <a:pPr marL="342900" lvl="0" indent="-342900">
              <a:lnSpc>
                <a:spcPct val="110000"/>
              </a:lnSpc>
              <a:buFont typeface="Symbol" panose="05050102010706020507" pitchFamily="18" charset="2"/>
              <a:buChar char=""/>
            </a:pPr>
            <a:r>
              <a:rPr lang="en-GB" sz="9600" kern="100">
                <a:latin typeface="Arial"/>
                <a:ea typeface="Arial" panose="020B0604020202020204" pitchFamily="34" charset="0"/>
                <a:cs typeface="Times New Roman"/>
              </a:rPr>
              <a:t>Possible drill radii</a:t>
            </a:r>
            <a:endParaRPr lang="en-GB" sz="9600" kern="100">
              <a:effectLst/>
              <a:latin typeface="Arial"/>
              <a:ea typeface="Arial" panose="020B0604020202020204" pitchFamily="34" charset="0"/>
              <a:cs typeface="Times New Roman"/>
            </a:endParaRPr>
          </a:p>
          <a:p>
            <a:pPr marL="0" lvl="0" indent="0">
              <a:lnSpc>
                <a:spcPct val="110000"/>
              </a:lnSpc>
              <a:buNone/>
            </a:pPr>
            <a:r>
              <a:rPr lang="en-GB" sz="7200" kern="100">
                <a:latin typeface="Arial"/>
                <a:ea typeface="Arial" panose="020B0604020202020204" pitchFamily="34" charset="0"/>
                <a:cs typeface="Times New Roman"/>
              </a:rPr>
              <a:t>What factors have a significant influence on the minimum drill radii?</a:t>
            </a:r>
            <a:endParaRPr lang="en-GB" sz="7200" kern="100">
              <a:effectLst/>
              <a:latin typeface="Arial"/>
              <a:ea typeface="Arial" panose="020B0604020202020204" pitchFamily="34" charset="0"/>
              <a:cs typeface="Times New Roman"/>
            </a:endParaRPr>
          </a:p>
          <a:p>
            <a:pPr lvl="1">
              <a:lnSpc>
                <a:spcPct val="110000"/>
              </a:lnSpc>
              <a:buFont typeface="Wingdings" panose="05000000000000000000" pitchFamily="2" charset="2"/>
              <a:buChar char="§"/>
            </a:pPr>
            <a:r>
              <a:rPr lang="en-GB" sz="7200" kern="100">
                <a:latin typeface="Arial"/>
                <a:ea typeface="Arial" panose="020B0604020202020204" pitchFamily="34" charset="0"/>
                <a:cs typeface="Times New Roman"/>
              </a:rPr>
              <a:t>Geology
Geometry and dimensions (including bits) 
Bent Sub
</a:t>
            </a:r>
            <a:r>
              <a:rPr lang="en-GB" sz="7200" kern="100" err="1">
                <a:latin typeface="Arial"/>
                <a:ea typeface="Arial" panose="020B0604020202020204" pitchFamily="34" charset="0"/>
                <a:cs typeface="Times New Roman"/>
              </a:rPr>
              <a:t>Stiffnes</a:t>
            </a:r>
            <a:r>
              <a:rPr lang="en-GB" sz="7200" kern="100">
                <a:latin typeface="Arial"/>
                <a:ea typeface="Arial" panose="020B0604020202020204" pitchFamily="34" charset="0"/>
                <a:cs typeface="Times New Roman"/>
              </a:rPr>
              <a:t> of the system</a:t>
            </a:r>
            <a:r>
              <a:rPr lang="en-GB" sz="2400" kern="100">
                <a:effectLst/>
                <a:latin typeface="Arial"/>
                <a:ea typeface="Arial" panose="020B0604020202020204" pitchFamily="34" charset="0"/>
                <a:cs typeface="Times New Roman"/>
              </a:rPr>
              <a:t>		</a:t>
            </a:r>
            <a:endParaRPr lang="en-GB">
              <a:effectLst/>
              <a:latin typeface="Arial"/>
              <a:ea typeface="Calibri" panose="020F0502020204030204" pitchFamily="34" charset="0"/>
              <a:cs typeface="Times New Roman"/>
            </a:endParaRPr>
          </a:p>
        </p:txBody>
      </p:sp>
    </p:spTree>
    <p:extLst>
      <p:ext uri="{BB962C8B-B14F-4D97-AF65-F5344CB8AC3E}">
        <p14:creationId xmlns:p14="http://schemas.microsoft.com/office/powerpoint/2010/main" val="35432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2648B40-F5BA-8E66-1D45-4BDE83C408DA}"/>
              </a:ext>
            </a:extLst>
          </p:cNvPr>
          <p:cNvPicPr>
            <a:picLocks noChangeAspect="1"/>
          </p:cNvPicPr>
          <p:nvPr/>
        </p:nvPicPr>
        <p:blipFill>
          <a:blip r:embed="rId2"/>
          <a:stretch>
            <a:fillRect/>
          </a:stretch>
        </p:blipFill>
        <p:spPr>
          <a:xfrm rot="5400000">
            <a:off x="7507741" y="635966"/>
            <a:ext cx="2237797" cy="4844066"/>
          </a:xfrm>
          <a:prstGeom prst="rect">
            <a:avLst/>
          </a:prstGeom>
        </p:spPr>
      </p:pic>
      <p:pic>
        <p:nvPicPr>
          <p:cNvPr id="11" name="Grafik 10">
            <a:extLst>
              <a:ext uri="{FF2B5EF4-FFF2-40B4-BE49-F238E27FC236}">
                <a16:creationId xmlns:a16="http://schemas.microsoft.com/office/drawing/2014/main" id="{D56205C4-D27E-5C4F-3BB5-A627F386FB42}"/>
              </a:ext>
            </a:extLst>
          </p:cNvPr>
          <p:cNvPicPr>
            <a:picLocks noChangeAspect="1"/>
          </p:cNvPicPr>
          <p:nvPr/>
        </p:nvPicPr>
        <p:blipFill>
          <a:blip r:embed="rId3"/>
          <a:stretch>
            <a:fillRect/>
          </a:stretch>
        </p:blipFill>
        <p:spPr>
          <a:xfrm rot="5400000">
            <a:off x="2793560" y="3025589"/>
            <a:ext cx="1975511" cy="4762877"/>
          </a:xfrm>
          <a:prstGeom prst="rect">
            <a:avLst/>
          </a:prstGeom>
        </p:spPr>
      </p:pic>
      <p:pic>
        <p:nvPicPr>
          <p:cNvPr id="13" name="Grafik 12">
            <a:extLst>
              <a:ext uri="{FF2B5EF4-FFF2-40B4-BE49-F238E27FC236}">
                <a16:creationId xmlns:a16="http://schemas.microsoft.com/office/drawing/2014/main" id="{CBCD99EA-E64E-41B5-83A5-B3E3A7DC9C18}"/>
              </a:ext>
            </a:extLst>
          </p:cNvPr>
          <p:cNvPicPr>
            <a:picLocks noChangeAspect="1"/>
          </p:cNvPicPr>
          <p:nvPr/>
        </p:nvPicPr>
        <p:blipFill>
          <a:blip r:embed="rId4"/>
          <a:stretch>
            <a:fillRect/>
          </a:stretch>
        </p:blipFill>
        <p:spPr>
          <a:xfrm rot="5400000">
            <a:off x="7564143" y="2991444"/>
            <a:ext cx="2043805" cy="4762876"/>
          </a:xfrm>
          <a:prstGeom prst="rect">
            <a:avLst/>
          </a:prstGeom>
        </p:spPr>
      </p:pic>
      <p:cxnSp>
        <p:nvCxnSpPr>
          <p:cNvPr id="3" name="Gerader Verbinder 2">
            <a:extLst>
              <a:ext uri="{FF2B5EF4-FFF2-40B4-BE49-F238E27FC236}">
                <a16:creationId xmlns:a16="http://schemas.microsoft.com/office/drawing/2014/main" id="{D481329D-04C9-43A8-BCC7-AB8D4B2628A9}"/>
              </a:ext>
            </a:extLst>
          </p:cNvPr>
          <p:cNvCxnSpPr/>
          <p:nvPr/>
        </p:nvCxnSpPr>
        <p:spPr>
          <a:xfrm>
            <a:off x="600546" y="122635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B91A3864-C867-A409-943D-77123618E485}"/>
              </a:ext>
            </a:extLst>
          </p:cNvPr>
          <p:cNvSpPr txBox="1"/>
          <p:nvPr/>
        </p:nvSpPr>
        <p:spPr>
          <a:xfrm>
            <a:off x="934590" y="1867598"/>
            <a:ext cx="5457066" cy="2831544"/>
          </a:xfrm>
          <a:prstGeom prst="rect">
            <a:avLst/>
          </a:prstGeom>
          <a:noFill/>
        </p:spPr>
        <p:txBody>
          <a:bodyPr wrap="square" lIns="91440" tIns="45720" rIns="91440" bIns="45720" rtlCol="0" anchor="t">
            <a:spAutoFit/>
          </a:bodyPr>
          <a:lstStyle/>
          <a:p>
            <a:r>
              <a:rPr lang="en-US" sz="2000">
                <a:latin typeface="Arial" panose="020B0604020202020204" pitchFamily="34" charset="0"/>
                <a:cs typeface="Arial" panose="020B0604020202020204" pitchFamily="34" charset="0"/>
              </a:rPr>
              <a:t>Factors for </a:t>
            </a:r>
            <a:r>
              <a:rPr lang="en-US" sz="2000" err="1">
                <a:latin typeface="Arial" panose="020B0604020202020204" pitchFamily="34" charset="0"/>
                <a:cs typeface="Arial" panose="020B0604020202020204" pitchFamily="34" charset="0"/>
              </a:rPr>
              <a:t>drillability</a:t>
            </a:r>
            <a:r>
              <a:rPr lang="en-US" sz="2000">
                <a:latin typeface="Arial" panose="020B0604020202020204" pitchFamily="34" charset="0"/>
                <a:cs typeface="Arial" panose="020B0604020202020204" pitchFamily="34" charset="0"/>
              </a:rPr>
              <a:t> in hard-soft alternation in rock:</a:t>
            </a:r>
            <a:endParaRPr lang="de-DE"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endParaRPr lang="de-DE"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Mud Flow</a:t>
            </a:r>
          </a:p>
          <a:p>
            <a:pPr marL="342900" indent="-342900">
              <a:buFont typeface="Wingdings" panose="05000000000000000000" pitchFamily="2" charset="2"/>
              <a:buChar char="§"/>
            </a:pPr>
            <a:r>
              <a:rPr lang="de-DE" sz="2000">
                <a:latin typeface="Arial"/>
                <a:cs typeface="Arial"/>
              </a:rPr>
              <a:t>RPM (</a:t>
            </a:r>
            <a:r>
              <a:rPr lang="de-DE" sz="2000" err="1">
                <a:latin typeface="Arial"/>
                <a:cs typeface="Arial"/>
              </a:rPr>
              <a:t>rotations</a:t>
            </a:r>
            <a:r>
              <a:rPr lang="de-DE" sz="2000">
                <a:latin typeface="Arial"/>
                <a:cs typeface="Arial"/>
              </a:rPr>
              <a:t> per </a:t>
            </a:r>
            <a:r>
              <a:rPr lang="de-DE" sz="2000" err="1">
                <a:latin typeface="Arial"/>
                <a:cs typeface="Arial"/>
              </a:rPr>
              <a:t>minute</a:t>
            </a:r>
            <a:r>
              <a:rPr lang="de-DE" sz="2000">
                <a:latin typeface="Arial"/>
                <a:cs typeface="Arial"/>
              </a:rPr>
              <a:t>)</a:t>
            </a:r>
          </a:p>
          <a:p>
            <a:pPr marL="342900" indent="-342900">
              <a:buFont typeface="Wingdings" panose="05000000000000000000" pitchFamily="2" charset="2"/>
              <a:buChar char="§"/>
            </a:pPr>
            <a:r>
              <a:rPr lang="de-DE" sz="2000">
                <a:latin typeface="Arial" panose="020B0604020202020204" pitchFamily="34" charset="0"/>
                <a:cs typeface="Arial" panose="020B0604020202020204" pitchFamily="34" charset="0"/>
              </a:rPr>
              <a:t>ROP (rate </a:t>
            </a:r>
            <a:r>
              <a:rPr lang="de-DE" sz="2000" err="1">
                <a:latin typeface="Arial" panose="020B0604020202020204" pitchFamily="34" charset="0"/>
                <a:cs typeface="Arial" panose="020B0604020202020204" pitchFamily="34" charset="0"/>
              </a:rPr>
              <a:t>of</a:t>
            </a:r>
            <a:r>
              <a:rPr lang="de-DE" sz="2000">
                <a:latin typeface="Arial" panose="020B0604020202020204" pitchFamily="34" charset="0"/>
                <a:cs typeface="Arial" panose="020B0604020202020204" pitchFamily="34" charset="0"/>
              </a:rPr>
              <a:t> </a:t>
            </a:r>
            <a:r>
              <a:rPr lang="de-DE" sz="2000" err="1">
                <a:latin typeface="Arial" panose="020B0604020202020204" pitchFamily="34" charset="0"/>
                <a:cs typeface="Arial" panose="020B0604020202020204" pitchFamily="34" charset="0"/>
              </a:rPr>
              <a:t>penetration</a:t>
            </a:r>
            <a:r>
              <a:rPr lang="de-DE" sz="2000">
                <a:latin typeface="Arial" panose="020B0604020202020204" pitchFamily="34" charset="0"/>
                <a:cs typeface="Arial" panose="020B0604020202020204" pitchFamily="34" charset="0"/>
              </a:rPr>
              <a:t>, Speed)</a:t>
            </a:r>
          </a:p>
          <a:p>
            <a:pPr marL="342900" indent="-342900">
              <a:buFont typeface="Wingdings" panose="05000000000000000000" pitchFamily="2" charset="2"/>
              <a:buChar char="§"/>
            </a:pPr>
            <a:r>
              <a:rPr lang="de-DE" sz="2000" err="1">
                <a:latin typeface="Arial" panose="020B0604020202020204" pitchFamily="34" charset="0"/>
                <a:cs typeface="Arial" panose="020B0604020202020204" pitchFamily="34" charset="0"/>
              </a:rPr>
              <a:t>Steerability</a:t>
            </a:r>
            <a:endParaRPr lang="de-DE"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err="1">
                <a:latin typeface="Arial" panose="020B0604020202020204" pitchFamily="34" charset="0"/>
                <a:cs typeface="Arial" panose="020B0604020202020204" pitchFamily="34" charset="0"/>
              </a:rPr>
              <a:t>Reaction</a:t>
            </a:r>
            <a:r>
              <a:rPr lang="de-DE" sz="2000">
                <a:latin typeface="Arial" panose="020B0604020202020204" pitchFamily="34" charset="0"/>
                <a:cs typeface="Arial" panose="020B0604020202020204" pitchFamily="34" charset="0"/>
              </a:rPr>
              <a:t>-/</a:t>
            </a:r>
            <a:r>
              <a:rPr lang="de-DE" sz="2000" err="1">
                <a:latin typeface="Arial" panose="020B0604020202020204" pitchFamily="34" charset="0"/>
                <a:cs typeface="Arial" panose="020B0604020202020204" pitchFamily="34" charset="0"/>
              </a:rPr>
              <a:t>Correction</a:t>
            </a:r>
            <a:r>
              <a:rPr lang="de-DE" sz="2000">
                <a:latin typeface="Arial" panose="020B0604020202020204" pitchFamily="34" charset="0"/>
                <a:cs typeface="Arial" panose="020B0604020202020204" pitchFamily="34" charset="0"/>
              </a:rPr>
              <a:t> time</a:t>
            </a:r>
          </a:p>
          <a:p>
            <a:endParaRPr lang="de-DE"/>
          </a:p>
        </p:txBody>
      </p:sp>
      <p:sp>
        <p:nvSpPr>
          <p:cNvPr id="5" name="Textfeld 4">
            <a:extLst>
              <a:ext uri="{FF2B5EF4-FFF2-40B4-BE49-F238E27FC236}">
                <a16:creationId xmlns:a16="http://schemas.microsoft.com/office/drawing/2014/main" id="{9E7D3CFD-1195-7FA0-F5E3-74FC8825565D}"/>
              </a:ext>
            </a:extLst>
          </p:cNvPr>
          <p:cNvSpPr txBox="1"/>
          <p:nvPr/>
        </p:nvSpPr>
        <p:spPr>
          <a:xfrm>
            <a:off x="10967484" y="4699142"/>
            <a:ext cx="904048" cy="707886"/>
          </a:xfrm>
          <a:prstGeom prst="rect">
            <a:avLst/>
          </a:prstGeom>
          <a:noFill/>
        </p:spPr>
        <p:txBody>
          <a:bodyPr wrap="square" rtlCol="0">
            <a:spAutoFit/>
          </a:bodyPr>
          <a:lstStyle/>
          <a:p>
            <a:r>
              <a:rPr lang="de-DE" sz="800"/>
              <a:t>Quelle (alle Bilder):</a:t>
            </a:r>
          </a:p>
          <a:p>
            <a:r>
              <a:rPr lang="de-DE" sz="800"/>
              <a:t>H.-J. Bayer u. M. Reich , HDD -Felsbohrtechnik</a:t>
            </a:r>
          </a:p>
        </p:txBody>
      </p:sp>
      <p:sp>
        <p:nvSpPr>
          <p:cNvPr id="9" name="Titel 1">
            <a:extLst>
              <a:ext uri="{FF2B5EF4-FFF2-40B4-BE49-F238E27FC236}">
                <a16:creationId xmlns:a16="http://schemas.microsoft.com/office/drawing/2014/main" id="{2074B679-7D12-B2B9-24E5-3508AEB75CAE}"/>
              </a:ext>
            </a:extLst>
          </p:cNvPr>
          <p:cNvSpPr>
            <a:spLocks noGrp="1"/>
          </p:cNvSpPr>
          <p:nvPr>
            <p:ph type="title"/>
          </p:nvPr>
        </p:nvSpPr>
        <p:spPr>
          <a:xfrm>
            <a:off x="524981" y="647798"/>
            <a:ext cx="8298979" cy="834589"/>
          </a:xfrm>
        </p:spPr>
        <p:txBody>
          <a:bodyPr>
            <a:normAutofit/>
          </a:bodyPr>
          <a:lstStyle/>
          <a:p>
            <a:r>
              <a:rPr lang="en-US" sz="2400"/>
              <a:t>Session 1 – History, technical structure, modes of action</a:t>
            </a:r>
            <a:endParaRPr lang="de-DE" sz="2400"/>
          </a:p>
        </p:txBody>
      </p:sp>
      <p:sp>
        <p:nvSpPr>
          <p:cNvPr id="10" name="Inhaltsplatzhalter 2">
            <a:extLst>
              <a:ext uri="{FF2B5EF4-FFF2-40B4-BE49-F238E27FC236}">
                <a16:creationId xmlns:a16="http://schemas.microsoft.com/office/drawing/2014/main" id="{05FD9936-65B9-D3FF-D134-FE15E078B445}"/>
              </a:ext>
            </a:extLst>
          </p:cNvPr>
          <p:cNvSpPr>
            <a:spLocks noGrp="1"/>
          </p:cNvSpPr>
          <p:nvPr>
            <p:ph idx="1"/>
          </p:nvPr>
        </p:nvSpPr>
        <p:spPr>
          <a:xfrm>
            <a:off x="370620" y="1304006"/>
            <a:ext cx="11220833" cy="526544"/>
          </a:xfrm>
        </p:spPr>
        <p:txBody>
          <a:bodyPr>
            <a:normAutofit fontScale="85000" lnSpcReduction="10000"/>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Areas of application/limits of application (subsoil/geology)</a:t>
            </a:r>
            <a:r>
              <a:rPr lang="de-DE" sz="2400" kern="100">
                <a:ea typeface="Arial" panose="020B0604020202020204" pitchFamily="34" charset="0"/>
                <a:cs typeface="Times New Roman" panose="02020603050405020304" pitchFamily="18" charset="0"/>
              </a:rPr>
              <a:t>              </a:t>
            </a:r>
            <a:r>
              <a:rPr lang="de-DE" b="1" kern="100" err="1">
                <a:ea typeface="Arial" panose="020B0604020202020204" pitchFamily="34" charset="0"/>
                <a:cs typeface="Times New Roman" panose="02020603050405020304" pitchFamily="18" charset="0"/>
              </a:rPr>
              <a:t>for</a:t>
            </a:r>
            <a:r>
              <a:rPr lang="de-DE" b="1" kern="100">
                <a:ea typeface="Arial" panose="020B0604020202020204" pitchFamily="34" charset="0"/>
                <a:cs typeface="Times New Roman" panose="02020603050405020304" pitchFamily="18" charset="0"/>
              </a:rPr>
              <a:t> Dual-Rod-Systems</a:t>
            </a:r>
            <a:endParaRPr lang="de-DE" b="1"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Tree>
    <p:extLst>
      <p:ext uri="{BB962C8B-B14F-4D97-AF65-F5344CB8AC3E}">
        <p14:creationId xmlns:p14="http://schemas.microsoft.com/office/powerpoint/2010/main" val="187126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en-US" sz="2800"/>
              <a:t>Session 1 – 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423744"/>
            <a:ext cx="10682963" cy="876109"/>
          </a:xfrm>
        </p:spPr>
        <p:txBody>
          <a:bodyPr>
            <a:normAutofit lnSpcReduction="10000"/>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Areas of application/application limits (drilling lengths, drilling radius, subsoil/geology, drag pipes)</a:t>
            </a:r>
            <a:endParaRPr lang="de-DE">
              <a:effectLst/>
              <a:latin typeface="Calibri" panose="020F0502020204030204" pitchFamily="34" charset="0"/>
              <a:ea typeface="Calibri" panose="020F0502020204030204" pitchFamily="34" charset="0"/>
            </a:endParaRPr>
          </a:p>
          <a:p>
            <a:endParaRPr lang="de-DE"/>
          </a:p>
          <a:p>
            <a:endParaRPr lang="de-DE"/>
          </a:p>
          <a:p>
            <a:endParaRPr lang="de-DE"/>
          </a:p>
        </p:txBody>
      </p:sp>
      <p:cxnSp>
        <p:nvCxnSpPr>
          <p:cNvPr id="5" name="Gerader Verbinder 4">
            <a:extLst>
              <a:ext uri="{FF2B5EF4-FFF2-40B4-BE49-F238E27FC236}">
                <a16:creationId xmlns:a16="http://schemas.microsoft.com/office/drawing/2014/main" id="{D55B91AA-46F9-F997-1DFF-F3A94EC1796E}"/>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973FC8E1-F3CA-D7C4-C058-BAF5A13A5FEC}"/>
              </a:ext>
            </a:extLst>
          </p:cNvPr>
          <p:cNvSpPr txBox="1">
            <a:spLocks/>
          </p:cNvSpPr>
          <p:nvPr/>
        </p:nvSpPr>
        <p:spPr>
          <a:xfrm>
            <a:off x="566927" y="2807986"/>
            <a:ext cx="5651432" cy="34773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Symbol" panose="05050102010706020507" pitchFamily="18" charset="2"/>
              <a:buChar char=""/>
            </a:pPr>
            <a:r>
              <a:rPr lang="de-DE" kern="100">
                <a:latin typeface="Arial"/>
                <a:ea typeface="Arial" panose="020B0604020202020204" pitchFamily="34" charset="0"/>
                <a:cs typeface="Times New Roman"/>
              </a:rPr>
              <a:t>Use </a:t>
            </a:r>
            <a:r>
              <a:rPr lang="de-DE" kern="100" err="1">
                <a:latin typeface="Arial"/>
                <a:ea typeface="Arial" panose="020B0604020202020204" pitchFamily="34" charset="0"/>
                <a:cs typeface="Times New Roman"/>
              </a:rPr>
              <a:t>of</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drill</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pipe</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behind</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reamer</a:t>
            </a:r>
          </a:p>
          <a:p>
            <a:pPr marL="342900" indent="-342900">
              <a:lnSpc>
                <a:spcPct val="120000"/>
              </a:lnSpc>
              <a:buFont typeface="Symbol" panose="05050102010706020507" pitchFamily="18" charset="2"/>
              <a:buChar char=""/>
            </a:pPr>
            <a:endParaRPr lang="de-DE" kern="100">
              <a:ea typeface="Arial" panose="020B0604020202020204" pitchFamily="34" charset="0"/>
              <a:cs typeface="Times New Roman" panose="02020603050405020304" pitchFamily="18" charset="0"/>
            </a:endParaRPr>
          </a:p>
          <a:p>
            <a:pPr lvl="1">
              <a:buFont typeface="Wingdings" panose="05000000000000000000" pitchFamily="2" charset="2"/>
              <a:buChar char="§"/>
            </a:pPr>
            <a:r>
              <a:rPr lang="de-DE" b="1">
                <a:latin typeface="Arial"/>
                <a:ea typeface="Calibri"/>
                <a:cs typeface="Arial"/>
              </a:rPr>
              <a:t>Dual-Rod-Systems  		</a:t>
            </a:r>
            <a:endParaRPr lang="de-DE" sz="2000">
              <a:latin typeface="Arial"/>
              <a:ea typeface="Calibri"/>
              <a:cs typeface="Arial"/>
            </a:endParaRPr>
          </a:p>
          <a:p>
            <a:endParaRPr lang="de-DE" sz="2800" b="1">
              <a:ea typeface="Calibri" panose="020F0502020204030204" pitchFamily="34" charset="0"/>
            </a:endParaRPr>
          </a:p>
          <a:p>
            <a:pPr lvl="1">
              <a:buFont typeface="Wingdings" panose="05000000000000000000" pitchFamily="2" charset="2"/>
              <a:buChar char="§"/>
            </a:pPr>
            <a:r>
              <a:rPr lang="de-DE" b="1">
                <a:ea typeface="Calibri" panose="020F0502020204030204" pitchFamily="34" charset="0"/>
              </a:rPr>
              <a:t>Mud-Motors					</a:t>
            </a:r>
          </a:p>
          <a:p>
            <a:pPr marL="342900" indent="-342900">
              <a:lnSpc>
                <a:spcPct val="120000"/>
              </a:lnSpc>
              <a:buFont typeface="Symbol" panose="05050102010706020507" pitchFamily="18" charset="2"/>
              <a:buChar char=""/>
            </a:pPr>
            <a:endParaRPr lang="de-DE" kern="10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sp>
        <p:nvSpPr>
          <p:cNvPr id="9" name="Pfeil: nach rechts 8">
            <a:extLst>
              <a:ext uri="{FF2B5EF4-FFF2-40B4-BE49-F238E27FC236}">
                <a16:creationId xmlns:a16="http://schemas.microsoft.com/office/drawing/2014/main" id="{D1A37D71-1F99-C2BC-4FBA-3EB17191D7ED}"/>
              </a:ext>
            </a:extLst>
          </p:cNvPr>
          <p:cNvSpPr/>
          <p:nvPr/>
        </p:nvSpPr>
        <p:spPr>
          <a:xfrm>
            <a:off x="5900648" y="5053348"/>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5B4A44A4-13F9-D794-A10A-2C394B19418B}"/>
              </a:ext>
            </a:extLst>
          </p:cNvPr>
          <p:cNvSpPr/>
          <p:nvPr/>
        </p:nvSpPr>
        <p:spPr>
          <a:xfrm>
            <a:off x="5908408" y="3934506"/>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BA5D3BCF-CE8B-1EE5-3DB2-93A1F48F9F48}"/>
              </a:ext>
            </a:extLst>
          </p:cNvPr>
          <p:cNvSpPr txBox="1"/>
          <p:nvPr/>
        </p:nvSpPr>
        <p:spPr>
          <a:xfrm>
            <a:off x="6860768" y="4130747"/>
            <a:ext cx="4142232" cy="400110"/>
          </a:xfrm>
          <a:prstGeom prst="rect">
            <a:avLst/>
          </a:prstGeom>
          <a:noFill/>
        </p:spPr>
        <p:txBody>
          <a:bodyPr wrap="square" lIns="91440" tIns="45720" rIns="91440" bIns="45720" rtlCol="0" anchor="t">
            <a:spAutoFit/>
          </a:bodyPr>
          <a:lstStyle/>
          <a:p>
            <a:r>
              <a:rPr lang="de-DE" sz="2000" err="1">
                <a:latin typeface="Arial"/>
                <a:cs typeface="Arial"/>
              </a:rPr>
              <a:t>very</a:t>
            </a:r>
            <a:r>
              <a:rPr lang="de-DE" sz="2000">
                <a:latin typeface="Arial"/>
                <a:cs typeface="Arial"/>
              </a:rPr>
              <a:t> time-</a:t>
            </a:r>
            <a:r>
              <a:rPr lang="de-DE" sz="2000" err="1">
                <a:latin typeface="Arial"/>
                <a:cs typeface="Arial"/>
              </a:rPr>
              <a:t>consuming</a:t>
            </a:r>
            <a:r>
              <a:rPr lang="de-DE" sz="2000">
                <a:latin typeface="Arial"/>
                <a:cs typeface="Arial"/>
              </a:rPr>
              <a:t>, but possible</a:t>
            </a:r>
            <a:endParaRPr lang="de-DE" sz="200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F9D2AF4F-4D0E-3E89-2061-67B547988465}"/>
              </a:ext>
            </a:extLst>
          </p:cNvPr>
          <p:cNvSpPr txBox="1"/>
          <p:nvPr/>
        </p:nvSpPr>
        <p:spPr>
          <a:xfrm>
            <a:off x="6845248" y="5234200"/>
            <a:ext cx="4142232" cy="400110"/>
          </a:xfrm>
          <a:prstGeom prst="rect">
            <a:avLst/>
          </a:prstGeom>
          <a:noFill/>
        </p:spPr>
        <p:txBody>
          <a:bodyPr wrap="square" lIns="91440" tIns="45720" rIns="91440" bIns="45720" rtlCol="0" anchor="t">
            <a:spAutoFit/>
          </a:bodyPr>
          <a:lstStyle/>
          <a:p>
            <a:r>
              <a:rPr lang="en-US" sz="2000">
                <a:latin typeface="Arial"/>
                <a:cs typeface="Arial"/>
              </a:rPr>
              <a:t>Easy</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0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724732"/>
            <a:ext cx="11058144" cy="1076821"/>
          </a:xfrm>
        </p:spPr>
        <p:txBody>
          <a:bodyPr>
            <a:normAutofit/>
          </a:bodyPr>
          <a:lstStyle/>
          <a:p>
            <a:r>
              <a:rPr lang="en-US" sz="2800"/>
              <a:t>Session 1 – 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586530"/>
            <a:ext cx="10515600" cy="4351338"/>
          </a:xfrm>
        </p:spPr>
        <p:txBody>
          <a:bodyPr vert="horz" lIns="91440" tIns="45720" rIns="91440" bIns="45720" rtlCol="0" anchor="t">
            <a:normAutofit/>
          </a:bodyPr>
          <a:lstStyle/>
          <a:p>
            <a:pPr marL="342900" indent="-342900">
              <a:lnSpc>
                <a:spcPct val="110000"/>
              </a:lnSpc>
              <a:buFont typeface="Symbol" panose="05050102010706020507" pitchFamily="18" charset="2"/>
              <a:buChar char=""/>
            </a:pPr>
            <a:r>
              <a:rPr lang="en-US" sz="2400" kern="100">
                <a:latin typeface="Arial"/>
                <a:ea typeface="Arial" panose="020B0604020202020204" pitchFamily="34" charset="0"/>
                <a:cs typeface="Times New Roman"/>
              </a:rPr>
              <a:t>Equipment costs incl. inspection and wear (also drill pipe)</a:t>
            </a:r>
            <a:endParaRPr lang="de-DE" sz="2400" kern="100">
              <a:effectLst/>
              <a:latin typeface="Arial"/>
              <a:ea typeface="Arial" panose="020B0604020202020204" pitchFamily="34" charset="0"/>
              <a:cs typeface="Times New Roman"/>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DB9AD48C-5598-5E81-D7DC-803973F839F0}"/>
              </a:ext>
            </a:extLst>
          </p:cNvPr>
          <p:cNvSpPr txBox="1">
            <a:spLocks/>
          </p:cNvSpPr>
          <p:nvPr/>
        </p:nvSpPr>
        <p:spPr>
          <a:xfrm>
            <a:off x="768095" y="2311076"/>
            <a:ext cx="11173425" cy="399592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a:latin typeface="Arial"/>
                <a:ea typeface="Calibri"/>
                <a:cs typeface="Arial"/>
              </a:rPr>
              <a:t>Dual-Rod-Systems</a:t>
            </a:r>
          </a:p>
          <a:p>
            <a:r>
              <a:rPr lang="de-DE" sz="2000" err="1">
                <a:latin typeface="Arial"/>
                <a:cs typeface="Arial"/>
              </a:rPr>
              <a:t>Purchase</a:t>
            </a:r>
            <a:r>
              <a:rPr lang="de-DE" sz="2000">
                <a:latin typeface="Arial"/>
                <a:cs typeface="Arial"/>
              </a:rPr>
              <a:t> </a:t>
            </a:r>
            <a:r>
              <a:rPr lang="de-DE" sz="2000" err="1">
                <a:latin typeface="Arial"/>
                <a:cs typeface="Arial"/>
              </a:rPr>
              <a:t>price</a:t>
            </a:r>
            <a:r>
              <a:rPr lang="de-DE" sz="2000">
                <a:latin typeface="Arial"/>
                <a:cs typeface="Arial"/>
              </a:rPr>
              <a:t>:	</a:t>
            </a:r>
            <a:r>
              <a:rPr lang="en-US" sz="2000">
                <a:latin typeface="Arial"/>
                <a:cs typeface="Arial"/>
              </a:rPr>
              <a:t>approx. 9,000 -14,000 EUR for the </a:t>
            </a:r>
            <a:r>
              <a:rPr lang="en-US" sz="2000" err="1">
                <a:latin typeface="Arial"/>
                <a:cs typeface="Arial"/>
              </a:rPr>
              <a:t>Rockmaster</a:t>
            </a:r>
            <a:r>
              <a:rPr lang="en-US" sz="2000">
                <a:latin typeface="Arial"/>
                <a:cs typeface="Arial"/>
              </a:rPr>
              <a:t> (without bit</a:t>
            </a:r>
            <a:r>
              <a:rPr lang="de-DE" sz="2000">
                <a:latin typeface="Arial"/>
                <a:cs typeface="Arial"/>
              </a:rPr>
              <a:t>)</a:t>
            </a:r>
          </a:p>
          <a:p>
            <a:r>
              <a:rPr lang="de-DE" sz="2000" err="1">
                <a:latin typeface="Arial"/>
                <a:cs typeface="Arial"/>
              </a:rPr>
              <a:t>Inspection</a:t>
            </a:r>
            <a:r>
              <a:rPr lang="de-DE" sz="2000">
                <a:latin typeface="Arial"/>
                <a:cs typeface="Arial"/>
              </a:rPr>
              <a:t>:		</a:t>
            </a:r>
            <a:r>
              <a:rPr lang="en-US" sz="2000">
                <a:latin typeface="Arial"/>
                <a:cs typeface="Arial"/>
              </a:rPr>
              <a:t>approx. 1,000-2,000 EUR every 100 operating hours</a:t>
            </a:r>
            <a:endParaRPr lang="de-DE" sz="2000">
              <a:latin typeface="Arial"/>
              <a:cs typeface="Arial"/>
            </a:endParaRPr>
          </a:p>
          <a:p>
            <a:r>
              <a:rPr lang="de-DE" sz="2000" err="1">
                <a:latin typeface="Arial"/>
                <a:cs typeface="Arial"/>
              </a:rPr>
              <a:t>Wear</a:t>
            </a:r>
            <a:r>
              <a:rPr lang="de-DE" sz="2000">
                <a:latin typeface="Arial"/>
                <a:cs typeface="Arial"/>
              </a:rPr>
              <a:t>:			</a:t>
            </a:r>
            <a:r>
              <a:rPr lang="en-US" sz="2000">
                <a:latin typeface="Arial"/>
                <a:cs typeface="Arial"/>
              </a:rPr>
              <a:t>rather high, because less or incorrect drilling fluid is pumped ??</a:t>
            </a:r>
            <a:endParaRPr lang="de-DE" sz="2000"/>
          </a:p>
          <a:p>
            <a:r>
              <a:rPr lang="de-DE" sz="2000">
                <a:latin typeface="Arial"/>
                <a:cs typeface="Arial"/>
              </a:rPr>
              <a:t>Costs </a:t>
            </a:r>
            <a:r>
              <a:rPr lang="de-DE" sz="2000" err="1">
                <a:latin typeface="Arial"/>
                <a:cs typeface="Arial"/>
              </a:rPr>
              <a:t>of</a:t>
            </a:r>
            <a:r>
              <a:rPr lang="de-DE" sz="2000">
                <a:latin typeface="Arial"/>
                <a:cs typeface="Arial"/>
              </a:rPr>
              <a:t> </a:t>
            </a:r>
            <a:r>
              <a:rPr lang="de-DE" sz="2000" err="1">
                <a:latin typeface="Arial"/>
                <a:cs typeface="Arial"/>
              </a:rPr>
              <a:t>rods</a:t>
            </a:r>
            <a:r>
              <a:rPr lang="de-DE" sz="2000">
                <a:latin typeface="Arial"/>
                <a:cs typeface="Arial"/>
              </a:rPr>
              <a:t>:		</a:t>
            </a:r>
            <a:r>
              <a:rPr lang="en-US" sz="2000">
                <a:latin typeface="Arial"/>
                <a:cs typeface="Arial"/>
              </a:rPr>
              <a:t>rather high in comparison (inner and outer drill pipe</a:t>
            </a:r>
            <a:r>
              <a:rPr lang="de-DE" sz="2000">
                <a:latin typeface="Arial"/>
                <a:cs typeface="Arial"/>
              </a:rPr>
              <a:t>)</a:t>
            </a:r>
          </a:p>
          <a:p>
            <a:endParaRPr lang="de-DE" sz="2000"/>
          </a:p>
          <a:p>
            <a:pPr>
              <a:buFont typeface="Wingdings" panose="05000000000000000000" pitchFamily="2" charset="2"/>
              <a:buChar char="§"/>
            </a:pPr>
            <a:r>
              <a:rPr lang="de-DE" sz="2000" b="1">
                <a:latin typeface="Arial"/>
                <a:ea typeface="Calibri"/>
                <a:cs typeface="Arial"/>
              </a:rPr>
              <a:t>Mud-Motors</a:t>
            </a:r>
          </a:p>
          <a:p>
            <a:r>
              <a:rPr lang="de-DE" sz="2000" err="1">
                <a:latin typeface="Arial"/>
                <a:cs typeface="Arial"/>
              </a:rPr>
              <a:t>Purchase</a:t>
            </a:r>
            <a:r>
              <a:rPr lang="de-DE" sz="2000">
                <a:latin typeface="Arial"/>
                <a:cs typeface="Arial"/>
              </a:rPr>
              <a:t> </a:t>
            </a:r>
            <a:r>
              <a:rPr lang="de-DE" sz="2000" err="1">
                <a:latin typeface="Arial"/>
                <a:cs typeface="Arial"/>
              </a:rPr>
              <a:t>price</a:t>
            </a:r>
            <a:r>
              <a:rPr lang="de-DE" sz="2000">
                <a:latin typeface="Arial"/>
                <a:cs typeface="Arial"/>
              </a:rPr>
              <a:t>:	</a:t>
            </a:r>
            <a:r>
              <a:rPr lang="de-DE" sz="2000" err="1">
                <a:latin typeface="Arial"/>
                <a:cs typeface="Arial"/>
              </a:rPr>
              <a:t>approx</a:t>
            </a:r>
            <a:r>
              <a:rPr lang="de-DE" sz="2000">
                <a:latin typeface="Arial"/>
                <a:cs typeface="Arial"/>
              </a:rPr>
              <a:t>. 25,000 EUR 3 3/4 </a:t>
            </a:r>
            <a:r>
              <a:rPr lang="de-DE" sz="2000" err="1">
                <a:latin typeface="Arial"/>
                <a:cs typeface="Arial"/>
              </a:rPr>
              <a:t>inches</a:t>
            </a:r>
            <a:r>
              <a:rPr lang="de-DE" sz="2000">
                <a:latin typeface="Arial"/>
                <a:cs typeface="Arial"/>
              </a:rPr>
              <a:t>, 30.000 EUR 4 3/4 </a:t>
            </a:r>
            <a:r>
              <a:rPr lang="de-DE" sz="2000" err="1">
                <a:latin typeface="Arial"/>
                <a:cs typeface="Arial"/>
              </a:rPr>
              <a:t>inches</a:t>
            </a:r>
            <a:r>
              <a:rPr lang="de-DE" sz="2000">
                <a:latin typeface="Arial"/>
                <a:cs typeface="Arial"/>
              </a:rPr>
              <a:t> </a:t>
            </a:r>
            <a:r>
              <a:rPr lang="de-DE" sz="2000" err="1">
                <a:latin typeface="Arial"/>
                <a:cs typeface="Arial"/>
              </a:rPr>
              <a:t>approx</a:t>
            </a:r>
            <a:r>
              <a:rPr lang="de-DE" sz="2000">
                <a:latin typeface="Arial"/>
                <a:cs typeface="Arial"/>
              </a:rPr>
              <a:t>. 40,000 EUR 6 3/4 				</a:t>
            </a:r>
            <a:r>
              <a:rPr lang="de-DE" sz="2000" err="1">
                <a:latin typeface="Arial"/>
                <a:cs typeface="Arial"/>
              </a:rPr>
              <a:t>inches</a:t>
            </a:r>
            <a:r>
              <a:rPr lang="de-DE" sz="2000">
                <a:latin typeface="Arial"/>
                <a:cs typeface="Arial"/>
              </a:rPr>
              <a:t> (</a:t>
            </a:r>
            <a:r>
              <a:rPr lang="de-DE" sz="2000" err="1">
                <a:latin typeface="Arial"/>
                <a:cs typeface="Arial"/>
              </a:rPr>
              <a:t>without</a:t>
            </a:r>
            <a:r>
              <a:rPr lang="de-DE" sz="2000">
                <a:latin typeface="Arial"/>
                <a:cs typeface="Arial"/>
              </a:rPr>
              <a:t> </a:t>
            </a:r>
            <a:r>
              <a:rPr lang="de-DE" sz="2000" err="1">
                <a:latin typeface="Arial"/>
                <a:cs typeface="Arial"/>
              </a:rPr>
              <a:t>bit</a:t>
            </a:r>
            <a:r>
              <a:rPr lang="de-DE" sz="2000">
                <a:latin typeface="Arial"/>
                <a:cs typeface="Arial"/>
              </a:rPr>
              <a:t>) (</a:t>
            </a:r>
            <a:r>
              <a:rPr lang="de-DE" sz="2000" err="1">
                <a:latin typeface="Arial"/>
                <a:cs typeface="Arial"/>
              </a:rPr>
              <a:t>Often</a:t>
            </a:r>
            <a:r>
              <a:rPr lang="de-DE" sz="2000">
                <a:latin typeface="Arial"/>
                <a:cs typeface="Arial"/>
              </a:rPr>
              <a:t> </a:t>
            </a:r>
            <a:r>
              <a:rPr lang="de-DE" sz="2000" err="1">
                <a:latin typeface="Arial"/>
                <a:cs typeface="Arial"/>
              </a:rPr>
              <a:t>rental</a:t>
            </a:r>
            <a:r>
              <a:rPr lang="de-DE" sz="2000">
                <a:latin typeface="Arial"/>
                <a:cs typeface="Arial"/>
              </a:rPr>
              <a:t>)</a:t>
            </a:r>
          </a:p>
          <a:p>
            <a:r>
              <a:rPr lang="de-DE" sz="2000" err="1">
                <a:latin typeface="Arial"/>
                <a:cs typeface="Arial"/>
              </a:rPr>
              <a:t>Inspection</a:t>
            </a:r>
            <a:r>
              <a:rPr lang="de-DE" sz="2000">
                <a:latin typeface="Arial"/>
                <a:cs typeface="Arial"/>
              </a:rPr>
              <a:t>:		</a:t>
            </a:r>
            <a:r>
              <a:rPr lang="en-US" sz="2000">
                <a:latin typeface="Arial"/>
                <a:cs typeface="Arial"/>
              </a:rPr>
              <a:t>approx. 2,000-2,400 EUR every 150 operating hours</a:t>
            </a:r>
            <a:endParaRPr lang="de-DE" sz="2000">
              <a:latin typeface="Arial"/>
              <a:cs typeface="Arial"/>
            </a:endParaRPr>
          </a:p>
          <a:p>
            <a:r>
              <a:rPr lang="de-DE" sz="2000" err="1">
                <a:latin typeface="Arial"/>
                <a:cs typeface="Arial"/>
              </a:rPr>
              <a:t>Wear</a:t>
            </a:r>
            <a:r>
              <a:rPr lang="de-DE" sz="2000">
                <a:latin typeface="Arial"/>
                <a:cs typeface="Arial"/>
              </a:rPr>
              <a:t>:			</a:t>
            </a:r>
            <a:r>
              <a:rPr lang="en-US" sz="2000">
                <a:latin typeface="Arial"/>
                <a:cs typeface="Arial"/>
              </a:rPr>
              <a:t>rather low, because significantly more drilling fluid is pumped</a:t>
            </a:r>
            <a:endParaRPr lang="de-DE" sz="2000">
              <a:latin typeface="Arial"/>
              <a:cs typeface="Arial"/>
            </a:endParaRPr>
          </a:p>
          <a:p>
            <a:r>
              <a:rPr lang="de-DE" sz="2000">
                <a:latin typeface="Arial"/>
                <a:cs typeface="Arial"/>
              </a:rPr>
              <a:t>Costs </a:t>
            </a:r>
            <a:r>
              <a:rPr lang="de-DE" sz="2000" err="1">
                <a:latin typeface="Arial"/>
                <a:cs typeface="Arial"/>
              </a:rPr>
              <a:t>of</a:t>
            </a:r>
            <a:r>
              <a:rPr lang="de-DE" sz="2000">
                <a:latin typeface="Arial"/>
                <a:cs typeface="Arial"/>
              </a:rPr>
              <a:t> </a:t>
            </a:r>
            <a:r>
              <a:rPr lang="de-DE" sz="2000" err="1">
                <a:latin typeface="Arial"/>
                <a:cs typeface="Arial"/>
              </a:rPr>
              <a:t>rods</a:t>
            </a:r>
            <a:r>
              <a:rPr lang="de-DE" sz="2000">
                <a:latin typeface="Arial"/>
                <a:cs typeface="Arial"/>
              </a:rPr>
              <a:t>:		</a:t>
            </a:r>
            <a:r>
              <a:rPr lang="de-DE" sz="2000" err="1">
                <a:latin typeface="Arial"/>
                <a:cs typeface="Arial"/>
              </a:rPr>
              <a:t>rather</a:t>
            </a:r>
            <a:r>
              <a:rPr lang="de-DE" sz="2000">
                <a:latin typeface="Arial"/>
                <a:cs typeface="Arial"/>
              </a:rPr>
              <a:t> </a:t>
            </a:r>
            <a:r>
              <a:rPr lang="de-DE" sz="2000" err="1">
                <a:latin typeface="Arial"/>
                <a:cs typeface="Arial"/>
              </a:rPr>
              <a:t>low</a:t>
            </a:r>
            <a:r>
              <a:rPr lang="de-DE" sz="2000">
                <a:latin typeface="Arial"/>
                <a:cs typeface="Arial"/>
              </a:rPr>
              <a:t> in </a:t>
            </a:r>
            <a:r>
              <a:rPr lang="de-DE" sz="2000" err="1">
                <a:latin typeface="Arial"/>
                <a:cs typeface="Arial"/>
              </a:rPr>
              <a:t>comparison</a:t>
            </a:r>
            <a:endParaRPr lang="de-DE" sz="2000">
              <a:latin typeface="Arial"/>
              <a:cs typeface="Arial"/>
            </a:endParaRPr>
          </a:p>
          <a:p>
            <a:endParaRPr lang="de-DE" sz="2000"/>
          </a:p>
          <a:p>
            <a:endParaRPr lang="de-DE" sz="2000"/>
          </a:p>
        </p:txBody>
      </p:sp>
      <p:cxnSp>
        <p:nvCxnSpPr>
          <p:cNvPr id="5" name="Gerader Verbinder 4">
            <a:extLst>
              <a:ext uri="{FF2B5EF4-FFF2-40B4-BE49-F238E27FC236}">
                <a16:creationId xmlns:a16="http://schemas.microsoft.com/office/drawing/2014/main" id="{91442BC8-6A9B-B4F0-E8B8-6D8E0A0286FE}"/>
              </a:ext>
            </a:extLst>
          </p:cNvPr>
          <p:cNvCxnSpPr/>
          <p:nvPr/>
        </p:nvCxnSpPr>
        <p:spPr>
          <a:xfrm>
            <a:off x="634165" y="14084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7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1353800" cy="1076821"/>
          </a:xfrm>
        </p:spPr>
        <p:txBody>
          <a:bodyPr>
            <a:normAutofit/>
          </a:bodyPr>
          <a:lstStyle/>
          <a:p>
            <a:r>
              <a:rPr lang="en-US" sz="2800"/>
              <a:t>Session 2 – Measurement Methods/Positioning Methods in Comparison</a:t>
            </a:r>
            <a:endParaRPr lang="de-DE" sz="2800"/>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951041"/>
            <a:ext cx="10515600" cy="4351338"/>
          </a:xfrm>
        </p:spPr>
        <p:txBody>
          <a:bodyPr vert="horz" lIns="91440" tIns="45720" rIns="91440" bIns="45720" rtlCol="0" anchor="t">
            <a:normAutofit fontScale="92500" lnSpcReduction="20000"/>
          </a:bodyPr>
          <a:lstStyle/>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Locating technology</a:t>
            </a:r>
            <a:r>
              <a:rPr lang="en-GB" sz="2600" kern="100">
                <a:effectLst/>
                <a:latin typeface="Arial"/>
                <a:ea typeface="Arial" panose="020B0604020202020204" pitchFamily="34" charset="0"/>
                <a:cs typeface="Times New Roman"/>
              </a:rPr>
              <a:t> Walk-Over for Dual-Rod-System</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Locating technology</a:t>
            </a:r>
            <a:r>
              <a:rPr lang="en-GB" sz="2600" kern="100">
                <a:effectLst/>
                <a:latin typeface="Arial"/>
                <a:ea typeface="Arial" panose="020B0604020202020204" pitchFamily="34" charset="0"/>
                <a:cs typeface="Times New Roman"/>
              </a:rPr>
              <a:t> Walk-Over </a:t>
            </a:r>
            <a:r>
              <a:rPr lang="en-GB" sz="2600" kern="100">
                <a:latin typeface="Arial"/>
                <a:ea typeface="Arial" panose="020B0604020202020204" pitchFamily="34" charset="0"/>
                <a:cs typeface="Times New Roman"/>
              </a:rPr>
              <a:t>for</a:t>
            </a:r>
            <a:r>
              <a:rPr lang="en-GB" sz="2600" kern="100">
                <a:effectLst/>
                <a:latin typeface="Arial"/>
                <a:ea typeface="Arial" panose="020B0604020202020204" pitchFamily="34" charset="0"/>
                <a:cs typeface="Times New Roman"/>
              </a:rPr>
              <a:t> Mud-Motor</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Locating technology </a:t>
            </a:r>
            <a:r>
              <a:rPr lang="en-GB" sz="2600" kern="100">
                <a:effectLst/>
                <a:latin typeface="Arial"/>
                <a:ea typeface="Arial" panose="020B0604020202020204" pitchFamily="34" charset="0"/>
                <a:cs typeface="Times New Roman"/>
              </a:rPr>
              <a:t>Wire-Line </a:t>
            </a:r>
            <a:r>
              <a:rPr lang="en-GB" sz="2600" kern="100">
                <a:latin typeface="Arial"/>
                <a:ea typeface="Arial" panose="020B0604020202020204" pitchFamily="34" charset="0"/>
                <a:cs typeface="Times New Roman"/>
              </a:rPr>
              <a:t>for</a:t>
            </a:r>
            <a:r>
              <a:rPr lang="en-GB" sz="2600" kern="100">
                <a:effectLst/>
                <a:latin typeface="Arial"/>
                <a:ea typeface="Arial" panose="020B0604020202020204" pitchFamily="34" charset="0"/>
                <a:cs typeface="Times New Roman"/>
              </a:rPr>
              <a:t> Mud-Motor</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Wire-Line drilling for </a:t>
            </a:r>
            <a:r>
              <a:rPr lang="en-GB" sz="2600" kern="100">
                <a:effectLst/>
                <a:latin typeface="Arial"/>
                <a:ea typeface="Arial" panose="020B0604020202020204" pitchFamily="34" charset="0"/>
                <a:cs typeface="Times New Roman"/>
              </a:rPr>
              <a:t>Dual-Rod-Systems???</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Accuracies of the different positioning/locating systems</a:t>
            </a:r>
            <a:endParaRPr lang="en-GB" sz="2600" kern="100">
              <a:effectLst/>
              <a:latin typeface="Arial"/>
              <a:ea typeface="Arial" panose="020B0604020202020204" pitchFamily="34" charset="0"/>
              <a:cs typeface="Times New Roman"/>
            </a:endParaRP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Areas of application/application limits (drilling depth, drilling lengths, battery life)</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Time required for pilot drilling</a:t>
            </a:r>
          </a:p>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Costs for measurement technology / location technology incl. operation in comparison</a:t>
            </a:r>
            <a:endParaRPr lang="en-GB">
              <a:latin typeface="Arial"/>
              <a:cs typeface="Times New Roman"/>
            </a:endParaRPr>
          </a:p>
        </p:txBody>
      </p:sp>
    </p:spTree>
    <p:extLst>
      <p:ext uri="{BB962C8B-B14F-4D97-AF65-F5344CB8AC3E}">
        <p14:creationId xmlns:p14="http://schemas.microsoft.com/office/powerpoint/2010/main" val="288136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B08573-F703-00D9-7197-E6A015DAD661}"/>
              </a:ext>
            </a:extLst>
          </p:cNvPr>
          <p:cNvPicPr>
            <a:picLocks noChangeAspect="1"/>
          </p:cNvPicPr>
          <p:nvPr/>
        </p:nvPicPr>
        <p:blipFill>
          <a:blip r:embed="rId2"/>
          <a:srcRect b="4769"/>
          <a:stretch/>
        </p:blipFill>
        <p:spPr>
          <a:xfrm>
            <a:off x="8884480" y="4495037"/>
            <a:ext cx="3088540" cy="1887467"/>
          </a:xfrm>
          <a:prstGeom prst="rect">
            <a:avLst/>
          </a:prstGeom>
        </p:spPr>
      </p:pic>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368807" y="955179"/>
            <a:ext cx="11672301" cy="1076821"/>
          </a:xfrm>
        </p:spPr>
        <p:txBody>
          <a:bodyPr>
            <a:normAutofit/>
          </a:bodyPr>
          <a:lstStyle/>
          <a:p>
            <a:r>
              <a:rPr lang="en-US" sz="2800"/>
              <a:t>Session 2 – Measurement Methods/Positioning Methods in Comparison</a:t>
            </a:r>
            <a:endParaRPr lang="de-DE" sz="2800"/>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368808" y="1915996"/>
            <a:ext cx="10515600" cy="4351338"/>
          </a:xfrm>
        </p:spPr>
        <p:txBody>
          <a:bodyPr>
            <a:normAutofit/>
          </a:bodyPr>
          <a:lstStyle/>
          <a:p>
            <a:pPr marL="342900" lvl="0" indent="-342900">
              <a:lnSpc>
                <a:spcPct val="110000"/>
              </a:lnSpc>
              <a:buFont typeface="Symbol" panose="05050102010706020507" pitchFamily="18" charset="2"/>
              <a:buChar char=""/>
            </a:pPr>
            <a:r>
              <a:rPr lang="de-DE" sz="2400" kern="100" err="1">
                <a:ea typeface="Arial" panose="020B0604020202020204" pitchFamily="34" charset="0"/>
                <a:cs typeface="Times New Roman" panose="02020603050405020304" pitchFamily="18" charset="0"/>
              </a:rPr>
              <a:t>Locating</a:t>
            </a:r>
            <a:r>
              <a:rPr lang="de-DE" sz="2400" kern="100">
                <a:ea typeface="Arial" panose="020B0604020202020204" pitchFamily="34" charset="0"/>
                <a:cs typeface="Times New Roman" panose="02020603050405020304" pitchFamily="18" charset="0"/>
              </a:rPr>
              <a:t> Method</a:t>
            </a:r>
            <a:r>
              <a:rPr lang="de-DE" sz="2400" kern="100">
                <a:effectLst/>
                <a:latin typeface="Arial" panose="020B0604020202020204" pitchFamily="34" charset="0"/>
                <a:ea typeface="Arial" panose="020B0604020202020204" pitchFamily="34" charset="0"/>
                <a:cs typeface="Times New Roman" panose="02020603050405020304" pitchFamily="18" charset="0"/>
              </a:rPr>
              <a:t> Walk-Over</a:t>
            </a:r>
          </a:p>
          <a:p>
            <a:pPr marL="342900" lvl="0" indent="-342900">
              <a:lnSpc>
                <a:spcPct val="110000"/>
              </a:lnSpc>
              <a:buFont typeface="Symbol" panose="05050102010706020507" pitchFamily="18" charset="2"/>
              <a:buChar char=""/>
            </a:pPr>
            <a:endParaRPr lang="de-DE" sz="2600" kern="10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Measurement</a:t>
            </a:r>
            <a:r>
              <a:rPr lang="de-DE" sz="2400" kern="100">
                <a:effectLst/>
                <a:latin typeface="Arial" panose="020B0604020202020204" pitchFamily="34" charset="0"/>
                <a:ea typeface="Arial" panose="020B0604020202020204" pitchFamily="34" charset="0"/>
                <a:cs typeface="Times New Roman" panose="02020603050405020304" pitchFamily="18" charset="0"/>
              </a:rPr>
              <a:t> Wire-Line </a:t>
            </a:r>
            <a:r>
              <a:rPr lang="de-DE" sz="2400" kern="100" err="1">
                <a:effectLst/>
                <a:latin typeface="Arial" panose="020B0604020202020204" pitchFamily="34" charset="0"/>
                <a:ea typeface="Arial" panose="020B0604020202020204" pitchFamily="34" charset="0"/>
                <a:cs typeface="Times New Roman" panose="02020603050405020304" pitchFamily="18" charset="0"/>
              </a:rPr>
              <a:t>for</a:t>
            </a:r>
            <a:r>
              <a:rPr lang="de-DE" sz="2400" kern="100">
                <a:effectLst/>
                <a:latin typeface="Arial" panose="020B0604020202020204" pitchFamily="34" charset="0"/>
                <a:ea typeface="Arial" panose="020B0604020202020204" pitchFamily="34" charset="0"/>
                <a:cs typeface="Times New Roman" panose="02020603050405020304" pitchFamily="18" charset="0"/>
              </a:rPr>
              <a:t> Mud-Motor</a:t>
            </a:r>
          </a:p>
          <a:p>
            <a:pPr marL="0" indent="0">
              <a:buNone/>
            </a:pPr>
            <a:endParaRPr lang="de-DE">
              <a:effectLst/>
              <a:latin typeface="Calibri" panose="020F0502020204030204" pitchFamily="34" charset="0"/>
              <a:ea typeface="Calibri" panose="020F0502020204030204" pitchFamily="34" charset="0"/>
            </a:endParaRPr>
          </a:p>
          <a:p>
            <a:endParaRPr lang="de-DE"/>
          </a:p>
        </p:txBody>
      </p:sp>
      <p:pic>
        <p:nvPicPr>
          <p:cNvPr id="4" name="Grafik 3">
            <a:extLst>
              <a:ext uri="{FF2B5EF4-FFF2-40B4-BE49-F238E27FC236}">
                <a16:creationId xmlns:a16="http://schemas.microsoft.com/office/drawing/2014/main" id="{C806C11E-1AA9-D7D7-EF44-6C5C636B2262}"/>
              </a:ext>
            </a:extLst>
          </p:cNvPr>
          <p:cNvPicPr>
            <a:picLocks noChangeAspect="1"/>
          </p:cNvPicPr>
          <p:nvPr/>
        </p:nvPicPr>
        <p:blipFill>
          <a:blip r:embed="rId3"/>
          <a:stretch>
            <a:fillRect/>
          </a:stretch>
        </p:blipFill>
        <p:spPr>
          <a:xfrm>
            <a:off x="5432079" y="1915996"/>
            <a:ext cx="4768626" cy="2344323"/>
          </a:xfrm>
          <a:prstGeom prst="rect">
            <a:avLst/>
          </a:prstGeom>
        </p:spPr>
      </p:pic>
      <p:pic>
        <p:nvPicPr>
          <p:cNvPr id="9" name="Grafik 8">
            <a:extLst>
              <a:ext uri="{FF2B5EF4-FFF2-40B4-BE49-F238E27FC236}">
                <a16:creationId xmlns:a16="http://schemas.microsoft.com/office/drawing/2014/main" id="{B2E8BCCF-39EE-CB06-9812-C6D3CDDCCDC6}"/>
              </a:ext>
            </a:extLst>
          </p:cNvPr>
          <p:cNvPicPr>
            <a:picLocks noChangeAspect="1"/>
          </p:cNvPicPr>
          <p:nvPr/>
        </p:nvPicPr>
        <p:blipFill>
          <a:blip r:embed="rId4"/>
          <a:stretch>
            <a:fillRect/>
          </a:stretch>
        </p:blipFill>
        <p:spPr>
          <a:xfrm>
            <a:off x="6096000" y="4495037"/>
            <a:ext cx="2788480" cy="1887467"/>
          </a:xfrm>
          <a:prstGeom prst="rect">
            <a:avLst/>
          </a:prstGeom>
        </p:spPr>
      </p:pic>
      <p:sp>
        <p:nvSpPr>
          <p:cNvPr id="5" name="Textfeld 4">
            <a:extLst>
              <a:ext uri="{FF2B5EF4-FFF2-40B4-BE49-F238E27FC236}">
                <a16:creationId xmlns:a16="http://schemas.microsoft.com/office/drawing/2014/main" id="{4B41D304-D464-8714-FDC3-AA62BF0F89BC}"/>
              </a:ext>
            </a:extLst>
          </p:cNvPr>
          <p:cNvSpPr txBox="1"/>
          <p:nvPr/>
        </p:nvSpPr>
        <p:spPr>
          <a:xfrm>
            <a:off x="9978707" y="2761984"/>
            <a:ext cx="1673103" cy="338554"/>
          </a:xfrm>
          <a:prstGeom prst="rect">
            <a:avLst/>
          </a:prstGeom>
          <a:noFill/>
        </p:spPr>
        <p:txBody>
          <a:bodyPr wrap="square" rtlCol="0">
            <a:spAutoFit/>
          </a:bodyPr>
          <a:lstStyle/>
          <a:p>
            <a:r>
              <a:rPr lang="de-DE" sz="800"/>
              <a:t>Quelle:</a:t>
            </a:r>
          </a:p>
          <a:p>
            <a:r>
              <a:rPr lang="de-DE" sz="800"/>
              <a:t>H.-J. Bayer, </a:t>
            </a:r>
            <a:r>
              <a:rPr lang="de-DE" sz="800" err="1"/>
              <a:t>Tracto</a:t>
            </a:r>
            <a:r>
              <a:rPr lang="de-DE" sz="800"/>
              <a:t>-Technik</a:t>
            </a:r>
          </a:p>
        </p:txBody>
      </p:sp>
      <p:sp>
        <p:nvSpPr>
          <p:cNvPr id="6" name="Textfeld 5">
            <a:extLst>
              <a:ext uri="{FF2B5EF4-FFF2-40B4-BE49-F238E27FC236}">
                <a16:creationId xmlns:a16="http://schemas.microsoft.com/office/drawing/2014/main" id="{FEBAD64A-227B-15FE-CF52-AAC125FFE25D}"/>
              </a:ext>
            </a:extLst>
          </p:cNvPr>
          <p:cNvSpPr txBox="1"/>
          <p:nvPr/>
        </p:nvSpPr>
        <p:spPr>
          <a:xfrm>
            <a:off x="4320664" y="6027770"/>
            <a:ext cx="1673103" cy="338554"/>
          </a:xfrm>
          <a:prstGeom prst="rect">
            <a:avLst/>
          </a:prstGeom>
          <a:noFill/>
        </p:spPr>
        <p:txBody>
          <a:bodyPr wrap="square" rtlCol="0">
            <a:spAutoFit/>
          </a:bodyPr>
          <a:lstStyle/>
          <a:p>
            <a:r>
              <a:rPr lang="de-DE" sz="800"/>
              <a:t>Quelle:</a:t>
            </a:r>
          </a:p>
          <a:p>
            <a:r>
              <a:rPr lang="de-DE" sz="800" err="1"/>
              <a:t>iMAr</a:t>
            </a:r>
            <a:r>
              <a:rPr lang="de-DE" sz="800"/>
              <a:t> Navigation GmbH</a:t>
            </a:r>
          </a:p>
        </p:txBody>
      </p:sp>
    </p:spTree>
    <p:extLst>
      <p:ext uri="{BB962C8B-B14F-4D97-AF65-F5344CB8AC3E}">
        <p14:creationId xmlns:p14="http://schemas.microsoft.com/office/powerpoint/2010/main" val="14899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71818" y="1601853"/>
            <a:ext cx="10515600" cy="4351338"/>
          </a:xfrm>
        </p:spPr>
        <p:txBody>
          <a:bodyPr>
            <a:normAutofit/>
          </a:bodyPr>
          <a:lstStyle/>
          <a:p>
            <a:pPr marL="342900" lvl="0" indent="-342900">
              <a:lnSpc>
                <a:spcPct val="110000"/>
              </a:lnSpc>
              <a:buFont typeface="Symbol" panose="05050102010706020507" pitchFamily="18" charset="2"/>
              <a:buChar char=""/>
            </a:pPr>
            <a:r>
              <a:rPr lang="de-DE" sz="2600" kern="100" err="1">
                <a:ea typeface="Arial" panose="020B0604020202020204" pitchFamily="34" charset="0"/>
                <a:cs typeface="Times New Roman" panose="02020603050405020304" pitchFamily="18" charset="0"/>
              </a:rPr>
              <a:t>Locating</a:t>
            </a:r>
            <a:r>
              <a:rPr lang="de-DE" sz="2600" kern="100">
                <a:ea typeface="Arial" panose="020B0604020202020204" pitchFamily="34" charset="0"/>
                <a:cs typeface="Times New Roman" panose="02020603050405020304" pitchFamily="18" charset="0"/>
              </a:rPr>
              <a:t> Methods</a:t>
            </a:r>
            <a:r>
              <a:rPr lang="de-DE" sz="2600" kern="100">
                <a:effectLst/>
                <a:latin typeface="Arial" panose="020B0604020202020204" pitchFamily="34" charset="0"/>
                <a:ea typeface="Arial" panose="020B0604020202020204" pitchFamily="34" charset="0"/>
                <a:cs typeface="Times New Roman" panose="02020603050405020304" pitchFamily="18" charset="0"/>
              </a:rPr>
              <a:t> Walk-Over </a:t>
            </a:r>
            <a:r>
              <a:rPr lang="de-DE" sz="2600" kern="100" err="1">
                <a:effectLst/>
                <a:latin typeface="Arial" panose="020B0604020202020204" pitchFamily="34" charset="0"/>
                <a:ea typeface="Arial" panose="020B0604020202020204" pitchFamily="34" charset="0"/>
                <a:cs typeface="Times New Roman" panose="02020603050405020304" pitchFamily="18" charset="0"/>
              </a:rPr>
              <a:t>for</a:t>
            </a:r>
            <a:r>
              <a:rPr lang="de-DE" sz="2600" kern="100">
                <a:effectLst/>
                <a:latin typeface="Arial" panose="020B0604020202020204" pitchFamily="34" charset="0"/>
                <a:ea typeface="Arial" panose="020B0604020202020204" pitchFamily="34" charset="0"/>
                <a:cs typeface="Times New Roman" panose="02020603050405020304" pitchFamily="18" charset="0"/>
              </a:rPr>
              <a:t> Dual-Rod-System</a:t>
            </a:r>
          </a:p>
          <a:p>
            <a:pPr lvl="1">
              <a:lnSpc>
                <a:spcPct val="110000"/>
              </a:lnSpc>
              <a:buFont typeface="Wingdings" panose="05000000000000000000" pitchFamily="2" charset="2"/>
              <a:buChar char="§"/>
            </a:pP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All companies in the field of small</a:t>
            </a:r>
          </a:p>
          <a:p>
            <a:pPr marL="457200" lvl="1" indent="0">
              <a:lnSpc>
                <a:spcPct val="110000"/>
              </a:lnSpc>
              <a:buNone/>
            </a:pPr>
            <a:r>
              <a:rPr lang="en-US" sz="2000" kern="100">
                <a:ea typeface="Arial" panose="020B0604020202020204" pitchFamily="34" charset="0"/>
                <a:cs typeface="Times New Roman" panose="02020603050405020304" pitchFamily="18" charset="0"/>
              </a:rPr>
              <a:t>use drilling technology Walk-Over 
successfully</a:t>
            </a:r>
            <a:endParaRPr lang="de-DE" sz="2000" kern="10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000" kern="100">
                <a:ea typeface="Arial" panose="020B0604020202020204" pitchFamily="34" charset="0"/>
                <a:cs typeface="Times New Roman" panose="02020603050405020304" pitchFamily="18" charset="0"/>
              </a:rPr>
              <a:t>Drilling </a:t>
            </a:r>
            <a:r>
              <a:rPr lang="de-DE" sz="2000" kern="100" err="1">
                <a:ea typeface="Arial" panose="020B0604020202020204" pitchFamily="34" charset="0"/>
                <a:cs typeface="Times New Roman" panose="02020603050405020304" pitchFamily="18" charset="0"/>
              </a:rPr>
              <a:t>with</a:t>
            </a:r>
            <a:r>
              <a:rPr lang="de-DE" sz="2000" kern="100">
                <a:ea typeface="Arial" panose="020B0604020202020204" pitchFamily="34" charset="0"/>
                <a:cs typeface="Times New Roman" panose="02020603050405020304" pitchFamily="18" charset="0"/>
              </a:rPr>
              <a:t> Wire-Line</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marL="457200" lvl="1" indent="0">
              <a:lnSpc>
                <a:spcPct val="110000"/>
              </a:lnSpc>
              <a:buNone/>
            </a:pPr>
            <a:r>
              <a:rPr lang="de-DE" sz="2000" kern="100">
                <a:effectLst/>
                <a:latin typeface="Arial" panose="020B0604020202020204" pitchFamily="34" charset="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is</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currently</a:t>
            </a:r>
            <a:r>
              <a:rPr lang="de-DE" sz="2000" kern="100">
                <a:ea typeface="Arial" panose="020B0604020202020204" pitchFamily="34" charset="0"/>
                <a:cs typeface="Times New Roman" panose="02020603050405020304" pitchFamily="18" charset="0"/>
              </a:rPr>
              <a:t> not possible</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000" kern="100">
                <a:ea typeface="Arial" panose="020B0604020202020204" pitchFamily="34" charset="0"/>
                <a:cs typeface="Times New Roman" panose="02020603050405020304" pitchFamily="18" charset="0"/>
              </a:rPr>
              <a:t>With</a:t>
            </a:r>
            <a:r>
              <a:rPr lang="de-DE" sz="2000" kern="100">
                <a:effectLst/>
                <a:latin typeface="Arial" panose="020B0604020202020204" pitchFamily="34" charset="0"/>
                <a:ea typeface="Arial" panose="020B0604020202020204" pitchFamily="34" charset="0"/>
                <a:cs typeface="Times New Roman" panose="02020603050405020304" pitchFamily="18" charset="0"/>
              </a:rPr>
              <a:t> Walk-Over </a:t>
            </a:r>
            <a:r>
              <a:rPr lang="de-DE" sz="2000" kern="100" err="1">
                <a:effectLst/>
                <a:latin typeface="Arial" panose="020B0604020202020204" pitchFamily="34" charset="0"/>
                <a:ea typeface="Arial" panose="020B0604020202020204" pitchFamily="34" charset="0"/>
                <a:cs typeface="Times New Roman" panose="02020603050405020304" pitchFamily="18" charset="0"/>
              </a:rPr>
              <a:t>jobs</a:t>
            </a:r>
            <a:r>
              <a:rPr lang="de-DE" sz="2000" kern="100">
                <a:effectLst/>
                <a:latin typeface="Arial" panose="020B0604020202020204" pitchFamily="34" charset="0"/>
                <a:ea typeface="Arial" panose="020B0604020202020204" pitchFamily="34" charset="0"/>
                <a:cs typeface="Times New Roman" panose="02020603050405020304" pitchFamily="18" charset="0"/>
              </a:rPr>
              <a:t> </a:t>
            </a:r>
            <a:r>
              <a:rPr lang="de-DE" sz="2000" kern="100" err="1">
                <a:effectLst/>
                <a:latin typeface="Arial" panose="020B0604020202020204" pitchFamily="34" charset="0"/>
                <a:ea typeface="Arial" panose="020B0604020202020204" pitchFamily="34" charset="0"/>
                <a:cs typeface="Times New Roman" panose="02020603050405020304" pitchFamily="18" charset="0"/>
              </a:rPr>
              <a:t>can</a:t>
            </a:r>
            <a:r>
              <a:rPr lang="de-DE" sz="2000" kern="100">
                <a:effectLst/>
                <a:latin typeface="Arial" panose="020B0604020202020204" pitchFamily="34" charset="0"/>
                <a:ea typeface="Arial" panose="020B0604020202020204" pitchFamily="34" charset="0"/>
                <a:cs typeface="Times New Roman" panose="02020603050405020304" pitchFamily="18" charset="0"/>
              </a:rPr>
              <a:t> </a:t>
            </a:r>
            <a:r>
              <a:rPr lang="de-DE" sz="2000" kern="100" err="1">
                <a:effectLst/>
                <a:latin typeface="Arial" panose="020B0604020202020204" pitchFamily="34" charset="0"/>
                <a:ea typeface="Arial" panose="020B0604020202020204" pitchFamily="34" charset="0"/>
                <a:cs typeface="Times New Roman" panose="02020603050405020304" pitchFamily="18" charset="0"/>
              </a:rPr>
              <a:t>be</a:t>
            </a:r>
            <a:r>
              <a:rPr lang="de-DE" sz="2000" kern="100">
                <a:effectLst/>
                <a:latin typeface="Arial" panose="020B0604020202020204" pitchFamily="34" charset="0"/>
                <a:ea typeface="Arial" panose="020B0604020202020204" pitchFamily="34" charset="0"/>
                <a:cs typeface="Times New Roman" panose="02020603050405020304" pitchFamily="18" charset="0"/>
              </a:rPr>
              <a:t> </a:t>
            </a:r>
            <a:endParaRPr lang="de-DE" sz="2000" kern="100">
              <a:ea typeface="Arial" panose="020B0604020202020204" pitchFamily="34" charset="0"/>
              <a:cs typeface="Times New Roman" panose="02020603050405020304" pitchFamily="18" charset="0"/>
            </a:endParaRPr>
          </a:p>
          <a:p>
            <a:pPr marL="457200" lvl="1" indent="0">
              <a:lnSpc>
                <a:spcPct val="110000"/>
              </a:lnSpc>
              <a:buNone/>
            </a:pPr>
            <a:r>
              <a:rPr lang="de-DE" sz="2000" kern="100" err="1">
                <a:ea typeface="Arial" panose="020B0604020202020204" pitchFamily="34" charset="0"/>
                <a:cs typeface="Times New Roman" panose="02020603050405020304" pitchFamily="18" charset="0"/>
              </a:rPr>
              <a:t>executed</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with</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good</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precision</a:t>
            </a:r>
            <a:endParaRPr lang="de-DE" sz="2000" kern="100">
              <a:ea typeface="Arial" panose="020B0604020202020204" pitchFamily="34" charset="0"/>
              <a:cs typeface="Times New Roman" panose="02020603050405020304" pitchFamily="18" charset="0"/>
            </a:endParaRPr>
          </a:p>
          <a:p>
            <a:endParaRPr lang="de-DE"/>
          </a:p>
        </p:txBody>
      </p:sp>
      <p:cxnSp>
        <p:nvCxnSpPr>
          <p:cNvPr id="4" name="Gerader Verbinder 3">
            <a:extLst>
              <a:ext uri="{FF2B5EF4-FFF2-40B4-BE49-F238E27FC236}">
                <a16:creationId xmlns:a16="http://schemas.microsoft.com/office/drawing/2014/main" id="{74BA9D48-1822-42D6-87DD-DABF2626F5DF}"/>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platzhalter 2">
            <a:extLst>
              <a:ext uri="{FF2B5EF4-FFF2-40B4-BE49-F238E27FC236}">
                <a16:creationId xmlns:a16="http://schemas.microsoft.com/office/drawing/2014/main" id="{0318D3C7-5BBA-3B80-37B3-249B7499EA2D}"/>
              </a:ext>
            </a:extLst>
          </p:cNvPr>
          <p:cNvPicPr>
            <a:picLocks noChangeAspect="1"/>
          </p:cNvPicPr>
          <p:nvPr/>
        </p:nvPicPr>
        <p:blipFill>
          <a:blip r:embed="rId2" cstate="print">
            <a:extLst>
              <a:ext uri="{28A0092B-C50C-407E-A947-70E740481C1C}">
                <a14:useLocalDpi xmlns:a14="http://schemas.microsoft.com/office/drawing/2010/main" val="0"/>
              </a:ext>
            </a:extLst>
          </a:blip>
          <a:srcRect l="28906" r="28906"/>
          <a:stretch>
            <a:fillRect/>
          </a:stretch>
        </p:blipFill>
        <p:spPr>
          <a:xfrm rot="5400000">
            <a:off x="7269991" y="1337265"/>
            <a:ext cx="3699114" cy="5902860"/>
          </a:xfrm>
          <a:prstGeom prst="rect">
            <a:avLst/>
          </a:prstGeom>
        </p:spPr>
      </p:pic>
      <p:sp>
        <p:nvSpPr>
          <p:cNvPr id="6" name="Textfeld 5">
            <a:extLst>
              <a:ext uri="{FF2B5EF4-FFF2-40B4-BE49-F238E27FC236}">
                <a16:creationId xmlns:a16="http://schemas.microsoft.com/office/drawing/2014/main" id="{16329313-D92A-9247-5390-41123098ED93}"/>
              </a:ext>
            </a:extLst>
          </p:cNvPr>
          <p:cNvSpPr txBox="1"/>
          <p:nvPr/>
        </p:nvSpPr>
        <p:spPr>
          <a:xfrm>
            <a:off x="6618083" y="5029861"/>
            <a:ext cx="4735717" cy="923330"/>
          </a:xfrm>
          <a:prstGeom prst="rect">
            <a:avLst/>
          </a:prstGeom>
          <a:noFill/>
        </p:spPr>
        <p:txBody>
          <a:bodyPr wrap="square" lIns="91440" tIns="45720" rIns="91440" bIns="45720" rtlCol="0" anchor="t">
            <a:spAutoFit/>
          </a:bodyPr>
          <a:lstStyle/>
          <a:p>
            <a:r>
              <a:rPr lang="en-US">
                <a:solidFill>
                  <a:schemeClr val="bg1"/>
                </a:solidFill>
                <a:latin typeface="Arial"/>
                <a:cs typeface="Arial"/>
              </a:rPr>
              <a:t>Precision landing after 200 m in the Black Forest in sandstone and with 160 m </a:t>
            </a:r>
          </a:p>
          <a:p>
            <a:r>
              <a:rPr lang="en-US">
                <a:solidFill>
                  <a:schemeClr val="bg1"/>
                </a:solidFill>
                <a:latin typeface="Arial" panose="020B0604020202020204" pitchFamily="34" charset="0"/>
                <a:cs typeface="Arial" panose="020B0604020202020204" pitchFamily="34" charset="0"/>
              </a:rPr>
              <a:t>altitude difference, 18 t drilling rig</a:t>
            </a:r>
            <a:endParaRPr lang="de-DE">
              <a:solidFill>
                <a:schemeClr val="bg1"/>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5C1F1F52-8E87-2BBA-0EE8-96A8236CB8BE}"/>
              </a:ext>
            </a:extLst>
          </p:cNvPr>
          <p:cNvSpPr txBox="1"/>
          <p:nvPr/>
        </p:nvSpPr>
        <p:spPr>
          <a:xfrm>
            <a:off x="4741769" y="5854172"/>
            <a:ext cx="1387849" cy="338554"/>
          </a:xfrm>
          <a:prstGeom prst="rect">
            <a:avLst/>
          </a:prstGeom>
          <a:noFill/>
        </p:spPr>
        <p:txBody>
          <a:bodyPr wrap="square" rtlCol="0">
            <a:spAutoFit/>
          </a:bodyPr>
          <a:lstStyle/>
          <a:p>
            <a:r>
              <a:rPr lang="de-DE" sz="800"/>
              <a:t>Quelle:</a:t>
            </a:r>
          </a:p>
          <a:p>
            <a:r>
              <a:rPr lang="de-DE" sz="800"/>
              <a:t>LEONHARD WEISS</a:t>
            </a:r>
          </a:p>
        </p:txBody>
      </p:sp>
    </p:spTree>
    <p:extLst>
      <p:ext uri="{BB962C8B-B14F-4D97-AF65-F5344CB8AC3E}">
        <p14:creationId xmlns:p14="http://schemas.microsoft.com/office/powerpoint/2010/main" val="200017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655" y="1791628"/>
            <a:ext cx="11356532" cy="4351338"/>
          </a:xfrm>
        </p:spPr>
        <p:txBody>
          <a:bodyPr vert="horz" lIns="91440" tIns="45720" rIns="91440" bIns="45720" rtlCol="0" anchor="t">
            <a:normAutofit fontScale="92500" lnSpcReduction="20000"/>
          </a:bodyPr>
          <a:lstStyle/>
          <a:p>
            <a:pPr marL="342900" lvl="0" indent="-342900">
              <a:lnSpc>
                <a:spcPct val="110000"/>
              </a:lnSpc>
              <a:buFont typeface="Symbol" panose="05050102010706020507" pitchFamily="18" charset="2"/>
              <a:buChar char=""/>
            </a:pPr>
            <a:r>
              <a:rPr lang="en-GB" sz="2600" kern="100">
                <a:latin typeface="Arial"/>
                <a:ea typeface="Arial" panose="020B0604020202020204" pitchFamily="34" charset="0"/>
                <a:cs typeface="Times New Roman"/>
              </a:rPr>
              <a:t>Locating Methods</a:t>
            </a:r>
            <a:r>
              <a:rPr lang="en-GB" sz="2600" kern="100">
                <a:effectLst/>
                <a:latin typeface="Arial"/>
                <a:ea typeface="Arial" panose="020B0604020202020204" pitchFamily="34" charset="0"/>
                <a:cs typeface="Times New Roman"/>
              </a:rPr>
              <a:t> Walk-Over for Mud-Motors</a:t>
            </a:r>
          </a:p>
          <a:p>
            <a:pPr marL="342900" lvl="0" indent="-342900">
              <a:lnSpc>
                <a:spcPct val="110000"/>
              </a:lnSpc>
              <a:buFont typeface="Symbol" panose="05050102010706020507" pitchFamily="18" charset="2"/>
              <a:buChar char=""/>
            </a:pPr>
            <a:endParaRPr lang="en-GB" sz="2600" kern="10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en-GB" sz="2000" kern="100">
                <a:latin typeface="Arial"/>
                <a:ea typeface="Arial" panose="020B0604020202020204" pitchFamily="34" charset="0"/>
                <a:cs typeface="Times New Roman"/>
              </a:rPr>
              <a:t>Has been practiced in small scale drilling technology </a:t>
            </a:r>
          </a:p>
          <a:p>
            <a:pPr marL="457200" lvl="1" indent="0">
              <a:lnSpc>
                <a:spcPct val="110000"/>
              </a:lnSpc>
              <a:buNone/>
            </a:pPr>
            <a:r>
              <a:rPr lang="en-GB" sz="2000" kern="100">
                <a:latin typeface="Arial"/>
                <a:ea typeface="Arial" panose="020B0604020202020204" pitchFamily="34" charset="0"/>
                <a:cs typeface="Times New Roman"/>
              </a:rPr>
              <a:t>for years</a:t>
            </a:r>
            <a:endParaRPr lang="en-GB" sz="2000" kern="100">
              <a:effectLst/>
              <a:latin typeface="Arial"/>
              <a:ea typeface="Arial" panose="020B0604020202020204" pitchFamily="34" charset="0"/>
              <a:cs typeface="Times New Roman"/>
            </a:endParaRPr>
          </a:p>
          <a:p>
            <a:pPr lvl="1">
              <a:lnSpc>
                <a:spcPct val="110000"/>
              </a:lnSpc>
              <a:buFont typeface="Wingdings" panose="05000000000000000000" pitchFamily="2" charset="2"/>
              <a:buChar char="§"/>
            </a:pPr>
            <a:r>
              <a:rPr lang="en-GB" sz="2000" kern="100">
                <a:latin typeface="Arial"/>
                <a:ea typeface="Arial" panose="020B0604020202020204" pitchFamily="34" charset="0"/>
                <a:cs typeface="Times New Roman"/>
              </a:rPr>
              <a:t>Many drilling companies/rig operators have never</a:t>
            </a:r>
          </a:p>
          <a:p>
            <a:pPr marL="457200" lvl="1" indent="0">
              <a:lnSpc>
                <a:spcPct val="110000"/>
              </a:lnSpc>
              <a:buNone/>
            </a:pPr>
            <a:r>
              <a:rPr lang="en-GB" sz="2000" kern="100">
                <a:latin typeface="Arial"/>
                <a:ea typeface="Arial" panose="020B0604020202020204" pitchFamily="34" charset="0"/>
                <a:cs typeface="Times New Roman"/>
              </a:rPr>
              <a:t>drilled with Mud-Motors</a:t>
            </a:r>
          </a:p>
          <a:p>
            <a:pPr lvl="1">
              <a:lnSpc>
                <a:spcPct val="110000"/>
              </a:lnSpc>
              <a:buFont typeface="Wingdings" panose="05000000000000000000" pitchFamily="2" charset="2"/>
              <a:buChar char="§"/>
            </a:pPr>
            <a:r>
              <a:rPr lang="en-GB" sz="2000" kern="100">
                <a:latin typeface="Arial"/>
                <a:ea typeface="Arial" panose="020B0604020202020204" pitchFamily="34" charset="0"/>
                <a:cs typeface="Times New Roman"/>
              </a:rPr>
              <a:t>Location of bit not equal to location of the </a:t>
            </a:r>
          </a:p>
          <a:p>
            <a:pPr marL="457200" lvl="1" indent="0">
              <a:lnSpc>
                <a:spcPct val="110000"/>
              </a:lnSpc>
              <a:buNone/>
            </a:pPr>
            <a:r>
              <a:rPr lang="en-GB" sz="2000" kern="100">
                <a:latin typeface="Arial"/>
                <a:ea typeface="Arial" panose="020B0604020202020204" pitchFamily="34" charset="0"/>
                <a:cs typeface="Times New Roman"/>
              </a:rPr>
              <a:t>located transmitter because there is greater distance </a:t>
            </a:r>
          </a:p>
          <a:p>
            <a:pPr marL="457200" lvl="1" indent="0">
              <a:lnSpc>
                <a:spcPct val="110000"/>
              </a:lnSpc>
              <a:buNone/>
            </a:pPr>
            <a:r>
              <a:rPr lang="en-GB" sz="2000" kern="100">
                <a:latin typeface="Arial"/>
                <a:ea typeface="Arial" panose="020B0604020202020204" pitchFamily="34" charset="0"/>
                <a:cs typeface="Times New Roman"/>
              </a:rPr>
              <a:t>between bits and transmitter (sometimes 4-5m, </a:t>
            </a:r>
          </a:p>
          <a:p>
            <a:pPr marL="457200" lvl="1" indent="0">
              <a:lnSpc>
                <a:spcPct val="110000"/>
              </a:lnSpc>
              <a:buNone/>
            </a:pPr>
            <a:r>
              <a:rPr lang="en-GB" sz="2000" kern="100">
                <a:latin typeface="Arial"/>
                <a:ea typeface="Arial" panose="020B0604020202020204" pitchFamily="34" charset="0"/>
                <a:cs typeface="Times New Roman"/>
              </a:rPr>
              <a:t>depending on the system)</a:t>
            </a:r>
            <a:endParaRPr lang="en-GB" sz="2000" kern="100">
              <a:effectLst/>
              <a:latin typeface="Arial"/>
              <a:ea typeface="Arial" panose="020B0604020202020204" pitchFamily="34" charset="0"/>
              <a:cs typeface="Times New Roman"/>
            </a:endParaRPr>
          </a:p>
          <a:p>
            <a:pPr lvl="1">
              <a:lnSpc>
                <a:spcPct val="110000"/>
              </a:lnSpc>
              <a:buFont typeface="Wingdings" panose="05000000000000000000" pitchFamily="2" charset="2"/>
              <a:buChar char="§"/>
            </a:pPr>
            <a:r>
              <a:rPr lang="en-GB" sz="2000" kern="100">
                <a:latin typeface="Arial"/>
                <a:ea typeface="Arial" panose="020B0604020202020204" pitchFamily="34" charset="0"/>
                <a:cs typeface="Times New Roman"/>
              </a:rPr>
              <a:t>Increased "calculation effort" for the Drill mas</a:t>
            </a:r>
            <a:r>
              <a:rPr lang="en-US" sz="2000" kern="100" err="1">
                <a:latin typeface="Arial"/>
                <a:ea typeface="Arial" panose="020B0604020202020204" pitchFamily="34" charset="0"/>
                <a:cs typeface="Times New Roman"/>
              </a:rPr>
              <a:t>ter</a:t>
            </a:r>
            <a:r>
              <a:rPr lang="en-US" sz="2000" kern="100">
                <a:latin typeface="Arial"/>
                <a:ea typeface="Arial" panose="020B0604020202020204" pitchFamily="34" charset="0"/>
                <a:cs typeface="Times New Roman"/>
              </a:rPr>
              <a:t> </a:t>
            </a:r>
          </a:p>
          <a:p>
            <a:pPr marL="457200" lvl="1" indent="0">
              <a:lnSpc>
                <a:spcPct val="110000"/>
              </a:lnSpc>
              <a:buNone/>
            </a:pPr>
            <a:r>
              <a:rPr lang="en-US" sz="2000" kern="100">
                <a:ea typeface="Arial" panose="020B0604020202020204" pitchFamily="34" charset="0"/>
                <a:cs typeface="Times New Roman" panose="02020603050405020304" pitchFamily="18" charset="0"/>
              </a:rPr>
              <a:t>to pass on control commands</a:t>
            </a:r>
            <a:endParaRPr lang="de-DE">
              <a:effectLst/>
              <a:latin typeface="Calibri" panose="020F0502020204030204" pitchFamily="34" charset="0"/>
              <a:ea typeface="Calibri" panose="020F0502020204030204" pitchFamily="34" charset="0"/>
            </a:endParaRPr>
          </a:p>
        </p:txBody>
      </p:sp>
      <p:cxnSp>
        <p:nvCxnSpPr>
          <p:cNvPr id="4" name="Gerader Verbinder 3">
            <a:extLst>
              <a:ext uri="{FF2B5EF4-FFF2-40B4-BE49-F238E27FC236}">
                <a16:creationId xmlns:a16="http://schemas.microsoft.com/office/drawing/2014/main" id="{12A054BE-E97F-62D5-3558-FEC59CDD4A45}"/>
              </a:ext>
            </a:extLst>
          </p:cNvPr>
          <p:cNvCxnSpPr/>
          <p:nvPr/>
        </p:nvCxnSpPr>
        <p:spPr>
          <a:xfrm>
            <a:off x="600546" y="139002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916CAB8-1766-7CC1-E25C-DF86CF88B997}"/>
              </a:ext>
            </a:extLst>
          </p:cNvPr>
          <p:cNvPicPr>
            <a:picLocks noChangeAspect="1"/>
          </p:cNvPicPr>
          <p:nvPr/>
        </p:nvPicPr>
        <p:blipFill>
          <a:blip r:embed="rId2"/>
          <a:stretch>
            <a:fillRect/>
          </a:stretch>
        </p:blipFill>
        <p:spPr>
          <a:xfrm>
            <a:off x="6659331" y="2565563"/>
            <a:ext cx="5137334" cy="3427042"/>
          </a:xfrm>
          <a:prstGeom prst="rect">
            <a:avLst/>
          </a:prstGeom>
        </p:spPr>
      </p:pic>
      <p:sp>
        <p:nvSpPr>
          <p:cNvPr id="6" name="Textfeld 5">
            <a:extLst>
              <a:ext uri="{FF2B5EF4-FFF2-40B4-BE49-F238E27FC236}">
                <a16:creationId xmlns:a16="http://schemas.microsoft.com/office/drawing/2014/main" id="{AB08CBB5-7EA6-2E9B-4F61-3D2DC803EFA4}"/>
              </a:ext>
            </a:extLst>
          </p:cNvPr>
          <p:cNvSpPr txBox="1"/>
          <p:nvPr/>
        </p:nvSpPr>
        <p:spPr>
          <a:xfrm>
            <a:off x="6407606" y="5992604"/>
            <a:ext cx="1387849" cy="338554"/>
          </a:xfrm>
          <a:prstGeom prst="rect">
            <a:avLst/>
          </a:prstGeom>
          <a:noFill/>
        </p:spPr>
        <p:txBody>
          <a:bodyPr wrap="square" rtlCol="0">
            <a:spAutoFit/>
          </a:bodyPr>
          <a:lstStyle/>
          <a:p>
            <a:r>
              <a:rPr lang="de-DE" sz="800"/>
              <a:t>Quelle:</a:t>
            </a:r>
          </a:p>
          <a:p>
            <a:r>
              <a:rPr lang="de-DE" sz="800"/>
              <a:t>LEONHARD WEISS</a:t>
            </a:r>
          </a:p>
        </p:txBody>
      </p:sp>
      <p:sp>
        <p:nvSpPr>
          <p:cNvPr id="10" name="Titel 1">
            <a:extLst>
              <a:ext uri="{FF2B5EF4-FFF2-40B4-BE49-F238E27FC236}">
                <a16:creationId xmlns:a16="http://schemas.microsoft.com/office/drawing/2014/main" id="{CB5CEAA7-0F8E-C3D3-EB75-65311E765BC4}"/>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3169881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57622" y="1616073"/>
            <a:ext cx="5947892" cy="4603747"/>
          </a:xfrm>
        </p:spPr>
        <p:txBody>
          <a:bodyPr>
            <a:normAutofit fontScale="92500"/>
          </a:bodyPr>
          <a:lstStyle/>
          <a:p>
            <a:pPr marL="342900" lvl="0" indent="-342900">
              <a:lnSpc>
                <a:spcPct val="110000"/>
              </a:lnSpc>
              <a:buFont typeface="Symbol" panose="05050102010706020507" pitchFamily="18" charset="2"/>
              <a:buChar char=""/>
            </a:pPr>
            <a:r>
              <a:rPr lang="de-DE" sz="2600" kern="100">
                <a:ea typeface="Arial" panose="020B0604020202020204" pitchFamily="34" charset="0"/>
                <a:cs typeface="Times New Roman" panose="02020603050405020304" pitchFamily="18" charset="0"/>
              </a:rPr>
              <a:t>Measurement Methods/</a:t>
            </a:r>
            <a:r>
              <a:rPr lang="de-DE" sz="2600" kern="100" err="1">
                <a:ea typeface="Arial" panose="020B0604020202020204" pitchFamily="34" charset="0"/>
                <a:cs typeface="Times New Roman" panose="02020603050405020304" pitchFamily="18" charset="0"/>
              </a:rPr>
              <a:t>Locating</a:t>
            </a:r>
            <a:r>
              <a:rPr lang="de-DE" sz="2600" kern="100">
                <a:ea typeface="Arial" panose="020B0604020202020204" pitchFamily="34" charset="0"/>
                <a:cs typeface="Times New Roman" panose="02020603050405020304" pitchFamily="18" charset="0"/>
              </a:rPr>
              <a:t> Methods </a:t>
            </a:r>
            <a:r>
              <a:rPr lang="de-DE" sz="2600" kern="100">
                <a:effectLst/>
                <a:latin typeface="Arial" panose="020B0604020202020204" pitchFamily="34" charset="0"/>
                <a:ea typeface="Arial" panose="020B0604020202020204" pitchFamily="34" charset="0"/>
                <a:cs typeface="Times New Roman" panose="02020603050405020304" pitchFamily="18" charset="0"/>
              </a:rPr>
              <a:t>Wire-Line </a:t>
            </a:r>
            <a:r>
              <a:rPr lang="de-DE" sz="2600" kern="100" err="1">
                <a:effectLst/>
                <a:latin typeface="Arial" panose="020B0604020202020204" pitchFamily="34" charset="0"/>
                <a:ea typeface="Arial" panose="020B0604020202020204" pitchFamily="34" charset="0"/>
                <a:cs typeface="Times New Roman" panose="02020603050405020304" pitchFamily="18" charset="0"/>
              </a:rPr>
              <a:t>for</a:t>
            </a:r>
            <a:r>
              <a:rPr lang="de-DE" sz="2600" kern="100">
                <a:effectLst/>
                <a:latin typeface="Arial" panose="020B0604020202020204" pitchFamily="34" charset="0"/>
                <a:ea typeface="Arial" panose="020B0604020202020204" pitchFamily="34" charset="0"/>
                <a:cs typeface="Times New Roman" panose="02020603050405020304" pitchFamily="18" charset="0"/>
              </a:rPr>
              <a:t> Mud-Motors </a:t>
            </a:r>
            <a:r>
              <a:rPr lang="de-DE" sz="2600" kern="100">
                <a:ea typeface="Arial" panose="020B0604020202020204" pitchFamily="34" charset="0"/>
                <a:cs typeface="Times New Roman" panose="02020603050405020304" pitchFamily="18" charset="0"/>
              </a:rPr>
              <a:t> </a:t>
            </a:r>
            <a:r>
              <a:rPr lang="de-DE" sz="2600" kern="100">
                <a:effectLst/>
                <a:latin typeface="Arial" panose="020B0604020202020204" pitchFamily="34" charset="0"/>
                <a:ea typeface="Arial" panose="020B0604020202020204" pitchFamily="34" charset="0"/>
                <a:cs typeface="Times New Roman" panose="02020603050405020304" pitchFamily="18" charset="0"/>
              </a:rPr>
              <a:t>(</a:t>
            </a:r>
            <a:r>
              <a:rPr lang="de-DE" sz="2600" kern="100" err="1">
                <a:ea typeface="Arial" panose="020B0604020202020204" pitchFamily="34" charset="0"/>
                <a:cs typeface="Times New Roman" panose="02020603050405020304" pitchFamily="18" charset="0"/>
              </a:rPr>
              <a:t>here</a:t>
            </a:r>
            <a:r>
              <a:rPr lang="de-DE" sz="2600" kern="100">
                <a:ea typeface="Arial" panose="020B0604020202020204" pitchFamily="34" charset="0"/>
                <a:cs typeface="Times New Roman" panose="02020603050405020304" pitchFamily="18" charset="0"/>
              </a:rPr>
              <a:t> </a:t>
            </a:r>
            <a:r>
              <a:rPr lang="de-DE" sz="2600" kern="100" err="1">
                <a:effectLst/>
                <a:latin typeface="Arial" panose="020B0604020202020204" pitchFamily="34" charset="0"/>
                <a:ea typeface="Arial" panose="020B0604020202020204" pitchFamily="34" charset="0"/>
                <a:cs typeface="Times New Roman" panose="02020603050405020304" pitchFamily="18" charset="0"/>
              </a:rPr>
              <a:t>Gyro</a:t>
            </a:r>
            <a:r>
              <a:rPr lang="de-DE" sz="2600" kern="100">
                <a:effectLst/>
                <a:latin typeface="Arial" panose="020B0604020202020204" pitchFamily="34" charset="0"/>
                <a:ea typeface="Arial" panose="020B0604020202020204" pitchFamily="34" charset="0"/>
                <a:cs typeface="Times New Roman" panose="02020603050405020304" pitchFamily="18" charset="0"/>
              </a:rPr>
              <a:t>)</a:t>
            </a:r>
          </a:p>
          <a:p>
            <a:pPr lvl="1">
              <a:lnSpc>
                <a:spcPct val="11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Common combination in large-scale HDD</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In small drilling technology &lt; 40 t, gyros were often too "big" because necessary torques in rock could not be achieved for the required bits</a:t>
            </a:r>
          </a:p>
          <a:p>
            <a:pPr marL="457200" lvl="1" indent="0">
              <a:lnSpc>
                <a:spcPct val="110000"/>
              </a:lnSpc>
              <a:buNone/>
            </a:pPr>
            <a:r>
              <a:rPr lang="en-US" sz="2100" kern="100">
                <a:cs typeface="Times New Roman" panose="02020603050405020304" pitchFamily="18" charset="0"/>
              </a:rPr>
              <a:t>    -&gt; slimmer gyros have been designed that can    </a:t>
            </a:r>
          </a:p>
          <a:p>
            <a:pPr marL="457200" lvl="1" indent="0">
              <a:lnSpc>
                <a:spcPct val="110000"/>
              </a:lnSpc>
              <a:buNone/>
            </a:pPr>
            <a:r>
              <a:rPr lang="en-US" sz="2100" kern="100">
                <a:cs typeface="Times New Roman" panose="02020603050405020304" pitchFamily="18" charset="0"/>
              </a:rPr>
              <a:t>        also be used for drilling rigs &lt; 40 t</a:t>
            </a:r>
            <a:endParaRPr lang="de-DE" sz="2100" kern="100">
              <a:cs typeface="Times New Roman" panose="02020603050405020304" pitchFamily="18" charset="0"/>
            </a:endParaRPr>
          </a:p>
          <a:p>
            <a:pPr lvl="1">
              <a:lnSpc>
                <a:spcPct val="110000"/>
              </a:lnSpc>
              <a:buFont typeface="Wingdings" panose="05000000000000000000" pitchFamily="2" charset="2"/>
              <a:buChar char="§"/>
            </a:pPr>
            <a:r>
              <a:rPr lang="en-US" sz="2000" kern="100">
                <a:ea typeface="Arial" panose="020B0604020202020204" pitchFamily="34" charset="0"/>
                <a:cs typeface="Times New Roman" panose="02020603050405020304" pitchFamily="18" charset="0"/>
              </a:rPr>
              <a:t>Some drilling companies drill with "slimmer" gyros regularly</a:t>
            </a: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D649A5FF-F715-5064-2B0D-EEFDCB72726A}"/>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097AD1CC-FA5A-567D-B622-C04BC7F7B86A}"/>
              </a:ext>
            </a:extLst>
          </p:cNvPr>
          <p:cNvPicPr>
            <a:picLocks noChangeAspect="1"/>
          </p:cNvPicPr>
          <p:nvPr/>
        </p:nvPicPr>
        <p:blipFill>
          <a:blip r:embed="rId2"/>
          <a:stretch>
            <a:fillRect/>
          </a:stretch>
        </p:blipFill>
        <p:spPr>
          <a:xfrm>
            <a:off x="6005514" y="2736630"/>
            <a:ext cx="6014356" cy="2854543"/>
          </a:xfrm>
          <a:prstGeom prst="rect">
            <a:avLst/>
          </a:prstGeom>
        </p:spPr>
      </p:pic>
      <p:sp>
        <p:nvSpPr>
          <p:cNvPr id="5" name="Textfeld 4">
            <a:extLst>
              <a:ext uri="{FF2B5EF4-FFF2-40B4-BE49-F238E27FC236}">
                <a16:creationId xmlns:a16="http://schemas.microsoft.com/office/drawing/2014/main" id="{888A04C4-41CA-3ABC-4E4A-E8ACE8B076C0}"/>
              </a:ext>
            </a:extLst>
          </p:cNvPr>
          <p:cNvSpPr txBox="1"/>
          <p:nvPr/>
        </p:nvSpPr>
        <p:spPr>
          <a:xfrm>
            <a:off x="6171448" y="5591173"/>
            <a:ext cx="1387849" cy="338554"/>
          </a:xfrm>
          <a:prstGeom prst="rect">
            <a:avLst/>
          </a:prstGeom>
          <a:noFill/>
        </p:spPr>
        <p:txBody>
          <a:bodyPr wrap="square" rtlCol="0">
            <a:spAutoFit/>
          </a:bodyPr>
          <a:lstStyle/>
          <a:p>
            <a:r>
              <a:rPr lang="de-DE" sz="800"/>
              <a:t>Quelle:</a:t>
            </a:r>
          </a:p>
          <a:p>
            <a:r>
              <a:rPr lang="de-DE" sz="800"/>
              <a:t>LEONHARD WEISS</a:t>
            </a:r>
          </a:p>
        </p:txBody>
      </p:sp>
      <p:sp>
        <p:nvSpPr>
          <p:cNvPr id="9" name="Titel 1">
            <a:extLst>
              <a:ext uri="{FF2B5EF4-FFF2-40B4-BE49-F238E27FC236}">
                <a16:creationId xmlns:a16="http://schemas.microsoft.com/office/drawing/2014/main" id="{B6E50256-32F9-D72C-51EF-E628AB671A53}"/>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266255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71764" y="1521525"/>
            <a:ext cx="10515600" cy="4351338"/>
          </a:xfrm>
        </p:spPr>
        <p:txBody>
          <a:bodyPr>
            <a:normAutofit/>
          </a:bodyPr>
          <a:lstStyle/>
          <a:p>
            <a:pPr marL="342900" lvl="0" indent="-342900">
              <a:lnSpc>
                <a:spcPct val="110000"/>
              </a:lnSpc>
              <a:buFont typeface="Symbol" panose="05050102010706020507" pitchFamily="18" charset="2"/>
              <a:buChar char=""/>
            </a:pPr>
            <a:r>
              <a:rPr lang="de-DE" sz="2600" kern="100">
                <a:ea typeface="Arial" panose="020B0604020202020204" pitchFamily="34" charset="0"/>
                <a:cs typeface="Times New Roman" panose="02020603050405020304" pitchFamily="18" charset="0"/>
              </a:rPr>
              <a:t>Cable-</a:t>
            </a:r>
            <a:r>
              <a:rPr lang="de-DE" sz="2600" kern="100" err="1">
                <a:ea typeface="Arial" panose="020B0604020202020204" pitchFamily="34" charset="0"/>
                <a:cs typeface="Times New Roman" panose="02020603050405020304" pitchFamily="18" charset="0"/>
              </a:rPr>
              <a:t>guided</a:t>
            </a:r>
            <a:r>
              <a:rPr lang="de-DE" sz="2600" kern="100">
                <a:ea typeface="Arial" panose="020B0604020202020204" pitchFamily="34" charset="0"/>
                <a:cs typeface="Times New Roman" panose="02020603050405020304" pitchFamily="18" charset="0"/>
              </a:rPr>
              <a:t>/Wire-Line </a:t>
            </a:r>
            <a:r>
              <a:rPr lang="de-DE" sz="2600" kern="100" err="1">
                <a:ea typeface="Arial" panose="020B0604020202020204" pitchFamily="34" charset="0"/>
                <a:cs typeface="Times New Roman" panose="02020603050405020304" pitchFamily="18" charset="0"/>
              </a:rPr>
              <a:t>drilling</a:t>
            </a:r>
            <a:r>
              <a:rPr lang="de-DE" sz="2600" kern="100">
                <a:ea typeface="Arial" panose="020B0604020202020204" pitchFamily="34" charset="0"/>
                <a:cs typeface="Times New Roman" panose="02020603050405020304" pitchFamily="18" charset="0"/>
              </a:rPr>
              <a:t> </a:t>
            </a:r>
            <a:r>
              <a:rPr lang="de-DE" sz="2600" kern="100" err="1">
                <a:ea typeface="Arial" panose="020B0604020202020204" pitchFamily="34" charset="0"/>
                <a:cs typeface="Times New Roman" panose="02020603050405020304" pitchFamily="18" charset="0"/>
              </a:rPr>
              <a:t>for</a:t>
            </a:r>
            <a:r>
              <a:rPr lang="de-DE" sz="2600" kern="100">
                <a:ea typeface="Arial" panose="020B0604020202020204" pitchFamily="34" charset="0"/>
                <a:cs typeface="Times New Roman" panose="02020603050405020304" pitchFamily="18" charset="0"/>
              </a:rPr>
              <a:t> </a:t>
            </a:r>
            <a:r>
              <a:rPr lang="de-DE" sz="2600" kern="100">
                <a:effectLst/>
                <a:latin typeface="Arial" panose="020B0604020202020204" pitchFamily="34" charset="0"/>
                <a:ea typeface="Arial" panose="020B0604020202020204" pitchFamily="34" charset="0"/>
                <a:cs typeface="Times New Roman" panose="02020603050405020304" pitchFamily="18" charset="0"/>
              </a:rPr>
              <a:t>Dual-Rod-Systems?</a:t>
            </a: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60CD4ABC-266A-BA14-0ABC-0B6E8D1EDAB7}"/>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027212AE-123B-7375-A6AC-22255571765A}"/>
              </a:ext>
            </a:extLst>
          </p:cNvPr>
          <p:cNvPicPr>
            <a:picLocks noChangeAspect="1"/>
          </p:cNvPicPr>
          <p:nvPr/>
        </p:nvPicPr>
        <p:blipFill>
          <a:blip r:embed="rId2"/>
          <a:stretch>
            <a:fillRect/>
          </a:stretch>
        </p:blipFill>
        <p:spPr>
          <a:xfrm>
            <a:off x="838200" y="1992089"/>
            <a:ext cx="10092803" cy="4351338"/>
          </a:xfrm>
          <a:prstGeom prst="rect">
            <a:avLst/>
          </a:prstGeom>
        </p:spPr>
      </p:pic>
      <p:sp>
        <p:nvSpPr>
          <p:cNvPr id="6" name="Textfeld 5">
            <a:extLst>
              <a:ext uri="{FF2B5EF4-FFF2-40B4-BE49-F238E27FC236}">
                <a16:creationId xmlns:a16="http://schemas.microsoft.com/office/drawing/2014/main" id="{ECF4F6CE-4713-5EE2-336C-B17157DFD3F0}"/>
              </a:ext>
            </a:extLst>
          </p:cNvPr>
          <p:cNvSpPr txBox="1"/>
          <p:nvPr/>
        </p:nvSpPr>
        <p:spPr>
          <a:xfrm>
            <a:off x="3772627" y="5813649"/>
            <a:ext cx="1387849" cy="338554"/>
          </a:xfrm>
          <a:prstGeom prst="rect">
            <a:avLst/>
          </a:prstGeom>
          <a:noFill/>
        </p:spPr>
        <p:txBody>
          <a:bodyPr wrap="square" rtlCol="0">
            <a:spAutoFit/>
          </a:bodyPr>
          <a:lstStyle/>
          <a:p>
            <a:r>
              <a:rPr lang="de-DE" sz="800"/>
              <a:t>Quelle:</a:t>
            </a:r>
          </a:p>
          <a:p>
            <a:r>
              <a:rPr lang="de-DE" sz="800"/>
              <a:t>Ditch </a:t>
            </a:r>
            <a:r>
              <a:rPr lang="de-DE" sz="800" err="1"/>
              <a:t>Witch</a:t>
            </a:r>
            <a:endParaRPr lang="de-DE" sz="800"/>
          </a:p>
        </p:txBody>
      </p:sp>
      <p:sp>
        <p:nvSpPr>
          <p:cNvPr id="9" name="Titel 1">
            <a:extLst>
              <a:ext uri="{FF2B5EF4-FFF2-40B4-BE49-F238E27FC236}">
                <a16:creationId xmlns:a16="http://schemas.microsoft.com/office/drawing/2014/main" id="{7D7EEDA7-85D9-4E4E-661A-936D1CB842F9}"/>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273865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a:t>Welcome and </a:t>
            </a:r>
            <a:r>
              <a:rPr lang="de-DE" sz="2800" err="1"/>
              <a:t>Introduction</a:t>
            </a:r>
            <a:endParaRPr lang="de-DE"/>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2110132"/>
            <a:ext cx="10714022" cy="3946635"/>
          </a:xfrm>
        </p:spPr>
        <p:txBody>
          <a:bodyPr>
            <a:normAutofit fontScale="92500" lnSpcReduction="20000"/>
          </a:bodyPr>
          <a:lstStyle/>
          <a:p>
            <a:pPr>
              <a:buFont typeface="Wingdings" panose="05000000000000000000" pitchFamily="2" charset="2"/>
              <a:buChar char="§"/>
            </a:pPr>
            <a:r>
              <a:rPr lang="en-US" sz="2400"/>
              <a:t>Brief introduction of the experts and the participants</a:t>
            </a:r>
          </a:p>
          <a:p>
            <a:pPr>
              <a:buFont typeface="Wingdings" panose="05000000000000000000" pitchFamily="2" charset="2"/>
              <a:buChar char="§"/>
            </a:pPr>
            <a:endParaRPr lang="de-DE" sz="2400"/>
          </a:p>
          <a:p>
            <a:pPr>
              <a:buFont typeface="Wingdings" panose="05000000000000000000" pitchFamily="2" charset="2"/>
              <a:buChar char="§"/>
            </a:pPr>
            <a:r>
              <a:rPr lang="en-US" sz="2400"/>
              <a:t>Character of the Forum / Workshop</a:t>
            </a:r>
          </a:p>
          <a:p>
            <a:pPr marL="0" indent="0">
              <a:buNone/>
            </a:pPr>
            <a:endParaRPr lang="de-DE" sz="2000"/>
          </a:p>
          <a:p>
            <a:pPr lvl="1">
              <a:buFont typeface="Wingdings" panose="05000000000000000000" pitchFamily="2" charset="2"/>
              <a:buChar char="§"/>
            </a:pPr>
            <a:r>
              <a:rPr lang="en-US" sz="2000"/>
              <a:t>No classic lecture and no classic presentation
Exchange of thoughts and opinions
Discussions
Joint development of results and conclusions</a:t>
            </a:r>
          </a:p>
          <a:p>
            <a:pPr marL="457200" lvl="1" indent="0">
              <a:buNone/>
            </a:pPr>
            <a:endParaRPr lang="de-DE" sz="2400"/>
          </a:p>
          <a:p>
            <a:pPr>
              <a:buFont typeface="Wingdings" panose="05000000000000000000" pitchFamily="2" charset="2"/>
              <a:buChar char="§"/>
            </a:pPr>
            <a:r>
              <a:rPr lang="de-DE" sz="2400" err="1"/>
              <a:t>Why</a:t>
            </a:r>
            <a:r>
              <a:rPr lang="de-DE" sz="2400"/>
              <a:t> </a:t>
            </a:r>
            <a:r>
              <a:rPr lang="de-DE" sz="2400" err="1"/>
              <a:t>this</a:t>
            </a:r>
            <a:r>
              <a:rPr lang="de-DE" sz="2400"/>
              <a:t> </a:t>
            </a:r>
            <a:r>
              <a:rPr lang="de-DE" sz="2400" err="1"/>
              <a:t>topic</a:t>
            </a:r>
            <a:r>
              <a:rPr lang="de-DE" sz="2400"/>
              <a:t>?</a:t>
            </a:r>
          </a:p>
          <a:p>
            <a:pPr>
              <a:buFont typeface="Wingdings" panose="05000000000000000000" pitchFamily="2" charset="2"/>
              <a:buChar char="§"/>
            </a:pPr>
            <a:endParaRPr lang="de-DE" sz="2400"/>
          </a:p>
          <a:p>
            <a:pPr>
              <a:buFont typeface="Wingdings" panose="05000000000000000000" pitchFamily="2" charset="2"/>
              <a:buChar char="§"/>
            </a:pPr>
            <a:r>
              <a:rPr lang="de-DE" sz="2400" err="1"/>
              <a:t>Today's</a:t>
            </a:r>
            <a:r>
              <a:rPr lang="de-DE" sz="2400"/>
              <a:t> </a:t>
            </a:r>
            <a:r>
              <a:rPr lang="de-DE" sz="2400" err="1"/>
              <a:t>goals</a:t>
            </a:r>
            <a:r>
              <a:rPr lang="de-DE" sz="2400"/>
              <a:t> and </a:t>
            </a:r>
            <a:r>
              <a:rPr lang="de-DE" sz="2400" err="1"/>
              <a:t>expectations</a:t>
            </a:r>
            <a:endParaRPr lang="de-DE" sz="2400"/>
          </a:p>
          <a:p>
            <a:pPr>
              <a:buFont typeface="Wingdings" panose="05000000000000000000" pitchFamily="2" charset="2"/>
              <a:buChar char="§"/>
            </a:pPr>
            <a:endParaRPr lang="de-DE" sz="2400"/>
          </a:p>
        </p:txBody>
      </p:sp>
    </p:spTree>
    <p:extLst>
      <p:ext uri="{BB962C8B-B14F-4D97-AF65-F5344CB8AC3E}">
        <p14:creationId xmlns:p14="http://schemas.microsoft.com/office/powerpoint/2010/main" val="2427257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4291" y="1630166"/>
            <a:ext cx="10750236" cy="4680097"/>
          </a:xfrm>
        </p:spPr>
        <p:txBody>
          <a:bodyPr vert="horz" lIns="91440" tIns="45720" rIns="91440" bIns="45720" rtlCol="0" anchor="t">
            <a:normAutofit/>
          </a:bodyPr>
          <a:lstStyle/>
          <a:p>
            <a:pPr marL="342900" lvl="0" indent="-342900">
              <a:lnSpc>
                <a:spcPct val="110000"/>
              </a:lnSpc>
              <a:buFont typeface="Symbol" panose="05050102010706020507" pitchFamily="18" charset="2"/>
              <a:buChar char=""/>
            </a:pPr>
            <a:r>
              <a:rPr lang="en-US" sz="2600" kern="100">
                <a:ea typeface="Arial" panose="020B0604020202020204" pitchFamily="34" charset="0"/>
                <a:cs typeface="Times New Roman" panose="02020603050405020304" pitchFamily="18" charset="0"/>
              </a:rPr>
              <a:t>Accuracies of the different positioning systems</a:t>
            </a:r>
            <a:endParaRPr lang="de-DE" sz="2600" kern="10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200" kern="100">
                <a:effectLst/>
                <a:latin typeface="Arial" panose="020B0604020202020204" pitchFamily="34" charset="0"/>
                <a:ea typeface="Arial" panose="020B0604020202020204" pitchFamily="34" charset="0"/>
                <a:cs typeface="Times New Roman" panose="02020603050405020304" pitchFamily="18" charset="0"/>
              </a:rPr>
              <a:t>Walk-Over</a:t>
            </a:r>
          </a:p>
          <a:p>
            <a:pPr lvl="1">
              <a:lnSpc>
                <a:spcPct val="110000"/>
              </a:lnSpc>
              <a:buFont typeface="Wingdings" panose="05000000000000000000" pitchFamily="2" charset="2"/>
              <a:buChar char="§"/>
            </a:pPr>
            <a:r>
              <a:rPr lang="en-US" sz="1800" kern="100">
                <a:latin typeface="Arial"/>
                <a:ea typeface="Arial" panose="020B0604020202020204" pitchFamily="34" charset="0"/>
                <a:cs typeface="Times New Roman"/>
              </a:rPr>
              <a:t>According to the manufacturer, locating technology 5 %, but empirical values are more likely to be about 2-3 % of the cover as a deviation in all directions
In the case of active or passive disturbances, however, significantly higher deviations or locating is not possible at all
Deviations also depend on the human factor / experience</a:t>
            </a:r>
            <a:endParaRPr lang="de-DE" sz="1800" kern="100">
              <a:effectLst/>
              <a:latin typeface="Arial"/>
              <a:ea typeface="Arial" panose="020B0604020202020204" pitchFamily="34" charset="0"/>
              <a:cs typeface="Times New Roman"/>
            </a:endParaRPr>
          </a:p>
          <a:p>
            <a:pPr marL="342900" indent="-342900">
              <a:lnSpc>
                <a:spcPct val="110000"/>
              </a:lnSpc>
              <a:buFont typeface="Symbol" panose="05050102010706020507" pitchFamily="18" charset="2"/>
              <a:buChar char=""/>
            </a:pPr>
            <a:r>
              <a:rPr lang="de-DE" sz="2200" kern="100">
                <a:cs typeface="Times New Roman" panose="02020603050405020304" pitchFamily="18" charset="0"/>
              </a:rPr>
              <a:t>Wire-Line (</a:t>
            </a:r>
            <a:r>
              <a:rPr lang="de-DE" sz="2200" kern="100" err="1">
                <a:cs typeface="Times New Roman" panose="02020603050405020304" pitchFamily="18" charset="0"/>
              </a:rPr>
              <a:t>Gyro</a:t>
            </a:r>
            <a:r>
              <a:rPr lang="de-DE" sz="2200" kern="100">
                <a:cs typeface="Times New Roman" panose="02020603050405020304" pitchFamily="18" charset="0"/>
              </a:rPr>
              <a:t>)</a:t>
            </a:r>
          </a:p>
          <a:p>
            <a:pPr lvl="1">
              <a:lnSpc>
                <a:spcPct val="110000"/>
              </a:lnSpc>
              <a:buFont typeface="Wingdings" panose="05000000000000000000" pitchFamily="2" charset="2"/>
              <a:buChar char="§"/>
            </a:pPr>
            <a:r>
              <a:rPr lang="en-US" sz="1800" kern="100">
                <a:latin typeface="Arial"/>
                <a:ea typeface="Arial" panose="020B0604020202020204" pitchFamily="34" charset="0"/>
                <a:cs typeface="Times New Roman"/>
              </a:rPr>
              <a:t>Measurement engineer necessary
Measurement methods should be combined with positioning methods
Deviations usually low and continuous monitoring of target/actual deviations
Accuracy azimuth 0.1°, inclination angle 0.05°, roll angle 0.5°, 0.1% of drilling length</a:t>
            </a:r>
            <a:endParaRPr lang="de-DE" sz="1800" kern="100">
              <a:latin typeface="Arial"/>
              <a:ea typeface="Arial" panose="020B0604020202020204" pitchFamily="34" charset="0"/>
              <a:cs typeface="Times New Roman"/>
            </a:endParaRPr>
          </a:p>
          <a:p>
            <a:pPr marL="800100" lvl="1" indent="-342900">
              <a:lnSpc>
                <a:spcPct val="110000"/>
              </a:lnSpc>
              <a:buFont typeface="Symbol" panose="05050102010706020507" pitchFamily="18" charset="2"/>
              <a:buChar char=""/>
            </a:pPr>
            <a:endParaRPr lang="de-DE" sz="1800" kern="10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C23B4147-06B5-A7FC-975D-9E8886B3D68A}"/>
              </a:ext>
            </a:extLst>
          </p:cNvPr>
          <p:cNvCxnSpPr/>
          <p:nvPr/>
        </p:nvCxnSpPr>
        <p:spPr>
          <a:xfrm>
            <a:off x="600546" y="13346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C0E31094-83C4-A998-7D6B-2BF77D498746}"/>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297382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262127" y="1612060"/>
            <a:ext cx="11667744" cy="4351338"/>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Areas of application/application limits (drilling depth, drilling lengths, battery life)</a:t>
            </a: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a:p>
            <a:endParaRPr lang="de-DE"/>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2BFBC5AB-4D90-F4C7-4BCA-8B0FA611C967}"/>
              </a:ext>
            </a:extLst>
          </p:cNvPr>
          <p:cNvSpPr txBox="1">
            <a:spLocks/>
          </p:cNvSpPr>
          <p:nvPr/>
        </p:nvSpPr>
        <p:spPr>
          <a:xfrm>
            <a:off x="328941" y="2494556"/>
            <a:ext cx="1106031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200" kern="100">
                <a:latin typeface="Arial"/>
                <a:ea typeface="Arial" panose="020B0604020202020204" pitchFamily="34" charset="0"/>
                <a:cs typeface="Times New Roman"/>
              </a:rPr>
              <a:t>Walk-Over</a:t>
            </a:r>
          </a:p>
          <a:p>
            <a:pPr lvl="1">
              <a:lnSpc>
                <a:spcPct val="110000"/>
              </a:lnSpc>
              <a:buFont typeface="Wingdings" panose="05000000000000000000" pitchFamily="2" charset="2"/>
              <a:buChar char="§"/>
            </a:pPr>
            <a:r>
              <a:rPr lang="en-US" sz="1800" kern="100">
                <a:latin typeface="Arial"/>
                <a:ea typeface="Arial" panose="020B0604020202020204" pitchFamily="34" charset="0"/>
                <a:cs typeface="Times New Roman"/>
              </a:rPr>
              <a:t>Drilling depth limited due to signal strengths; at max. 15m – 20m (30m with depth probe) depending on geology and electromagnetic interference fields (active and passive)
Danger of low battery power with too long drilling time - &gt; longer drilling lengths sometimes critical</a:t>
            </a:r>
            <a:endParaRPr lang="de-DE" sz="1800" kern="100">
              <a:latin typeface="Arial"/>
              <a:ea typeface="Arial" panose="020B0604020202020204" pitchFamily="34" charset="0"/>
              <a:cs typeface="Times New Roman"/>
            </a:endParaRPr>
          </a:p>
          <a:p>
            <a:pPr marL="342900" indent="-342900">
              <a:lnSpc>
                <a:spcPct val="110000"/>
              </a:lnSpc>
              <a:buFont typeface="Symbol" panose="05050102010706020507" pitchFamily="18" charset="2"/>
              <a:buChar char=""/>
            </a:pPr>
            <a:r>
              <a:rPr lang="de-DE" sz="2200" kern="100">
                <a:latin typeface="Arial"/>
                <a:cs typeface="Times New Roman"/>
              </a:rPr>
              <a:t>Wire-Line (</a:t>
            </a:r>
            <a:r>
              <a:rPr lang="de-DE" sz="2200" kern="100" err="1">
                <a:latin typeface="Arial"/>
                <a:cs typeface="Times New Roman"/>
              </a:rPr>
              <a:t>Gyro</a:t>
            </a:r>
            <a:r>
              <a:rPr lang="de-DE" sz="2200" kern="100">
                <a:latin typeface="Arial"/>
                <a:cs typeface="Times New Roman"/>
              </a:rPr>
              <a:t>)</a:t>
            </a:r>
          </a:p>
          <a:p>
            <a:pPr lvl="1">
              <a:lnSpc>
                <a:spcPct val="110000"/>
              </a:lnSpc>
              <a:buFont typeface="Wingdings" panose="05000000000000000000" pitchFamily="2" charset="2"/>
              <a:buChar char="§"/>
            </a:pPr>
            <a:r>
              <a:rPr lang="en-US" sz="1800" kern="100">
                <a:latin typeface="Arial"/>
                <a:ea typeface="Arial" panose="020B0604020202020204" pitchFamily="34" charset="0"/>
                <a:cs typeface="Times New Roman"/>
              </a:rPr>
              <a:t>Measuring method virtually independent of the laying depth and independent of magnetic influences
Power supply via cable - &gt; longer drilling lengths no problem (cf. battery life walk-over)
Risk of faulty cable connections or cable breaks</a:t>
            </a:r>
            <a:endParaRPr lang="de-DE" sz="1800" kern="100">
              <a:cs typeface="Times New Roman" panose="02020603050405020304" pitchFamily="18" charset="0"/>
            </a:endParaRP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sp>
        <p:nvSpPr>
          <p:cNvPr id="8" name="Titel 1">
            <a:extLst>
              <a:ext uri="{FF2B5EF4-FFF2-40B4-BE49-F238E27FC236}">
                <a16:creationId xmlns:a16="http://schemas.microsoft.com/office/drawing/2014/main" id="{A9007F28-BF0C-72EF-47DD-EB3CDA49D49C}"/>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1241898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765536" cy="493776"/>
          </a:xfrm>
        </p:spPr>
        <p:txBody>
          <a:bodyPr>
            <a:normAutofit lnSpcReduction="10000"/>
          </a:bodyPr>
          <a:lstStyle/>
          <a:p>
            <a:pPr marL="342900" lvl="0" indent="-342900">
              <a:lnSpc>
                <a:spcPct val="110000"/>
              </a:lnSpc>
              <a:buFont typeface="Symbol" panose="05050102010706020507" pitchFamily="18" charset="2"/>
              <a:buChar char=""/>
            </a:pPr>
            <a:r>
              <a:rPr lang="en-US" sz="2600" kern="100">
                <a:ea typeface="Arial" panose="020B0604020202020204" pitchFamily="34" charset="0"/>
                <a:cs typeface="Times New Roman" panose="02020603050405020304" pitchFamily="18" charset="0"/>
              </a:rPr>
              <a:t>Time required for pilot drilling</a:t>
            </a:r>
            <a:endParaRPr lang="de-DE">
              <a:effectLst/>
              <a:latin typeface="Calibri" panose="020F0502020204030204" pitchFamily="34" charset="0"/>
              <a:ea typeface="Calibri" panose="020F0502020204030204" pitchFamily="34" charset="0"/>
            </a:endParaRPr>
          </a:p>
          <a:p>
            <a:endParaRPr lang="de-DE"/>
          </a:p>
        </p:txBody>
      </p:sp>
      <p:sp>
        <p:nvSpPr>
          <p:cNvPr id="5" name="Textfeld 4">
            <a:extLst>
              <a:ext uri="{FF2B5EF4-FFF2-40B4-BE49-F238E27FC236}">
                <a16:creationId xmlns:a16="http://schemas.microsoft.com/office/drawing/2014/main" id="{7D0F417B-6A64-0ED9-805B-23F3A0F98F73}"/>
              </a:ext>
            </a:extLst>
          </p:cNvPr>
          <p:cNvSpPr txBox="1"/>
          <p:nvPr/>
        </p:nvSpPr>
        <p:spPr>
          <a:xfrm>
            <a:off x="312835" y="3216409"/>
            <a:ext cx="7539730" cy="2092111"/>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a:latin typeface="Arial" panose="020B0604020202020204" pitchFamily="34" charset="0"/>
                <a:ea typeface="Arial" panose="020B0604020202020204" pitchFamily="34" charset="0"/>
                <a:cs typeface="Times New Roman" panose="02020603050405020304" pitchFamily="18" charset="0"/>
              </a:rPr>
              <a:t>Dual-Rod-</a:t>
            </a:r>
            <a:r>
              <a:rPr lang="de-DE" sz="2400" kern="100">
                <a:effectLst/>
                <a:latin typeface="Arial" panose="020B0604020202020204" pitchFamily="34" charset="0"/>
                <a:ea typeface="Arial" panose="020B0604020202020204" pitchFamily="34" charset="0"/>
                <a:cs typeface="Times New Roman" panose="02020603050405020304" pitchFamily="18" charset="0"/>
              </a:rPr>
              <a:t>System </a:t>
            </a:r>
            <a:r>
              <a:rPr lang="de-DE" sz="2400" kern="100" err="1">
                <a:latin typeface="Arial" panose="020B0604020202020204" pitchFamily="34" charset="0"/>
                <a:ea typeface="Arial" panose="020B0604020202020204" pitchFamily="34" charset="0"/>
                <a:cs typeface="Times New Roman" panose="02020603050405020304" pitchFamily="18" charset="0"/>
              </a:rPr>
              <a:t>with</a:t>
            </a:r>
            <a:r>
              <a:rPr lang="de-DE" sz="2400" kern="100">
                <a:effectLst/>
                <a:latin typeface="Arial" panose="020B0604020202020204" pitchFamily="34" charset="0"/>
                <a:ea typeface="Arial" panose="020B0604020202020204" pitchFamily="34" charset="0"/>
                <a:cs typeface="Times New Roman" panose="02020603050405020304" pitchFamily="18" charset="0"/>
              </a:rPr>
              <a:t> Walk-Over:  </a:t>
            </a:r>
          </a:p>
          <a:p>
            <a:pPr lvl="0">
              <a:lnSpc>
                <a:spcPct val="110000"/>
              </a:lnSpc>
            </a:pPr>
            <a:r>
              <a:rPr lang="de-DE" sz="2400" kern="100">
                <a:effectLst/>
                <a:latin typeface="Arial" panose="020B0604020202020204" pitchFamily="34" charset="0"/>
                <a:ea typeface="Arial" panose="020B0604020202020204" pitchFamily="34" charset="0"/>
                <a:cs typeface="Times New Roman" panose="02020603050405020304" pitchFamily="18" charset="0"/>
              </a:rPr>
              <a:t>	</a:t>
            </a:r>
            <a:r>
              <a:rPr lang="en-US" sz="2000" kern="100">
                <a:latin typeface="Arial" panose="020B0604020202020204" pitchFamily="34" charset="0"/>
                <a:ea typeface="Arial" panose="020B0604020202020204" pitchFamily="34" charset="0"/>
                <a:cs typeface="Times New Roman" panose="02020603050405020304" pitchFamily="18" charset="0"/>
              </a:rPr>
              <a:t>Screwing/connecting inner and outer </a:t>
            </a:r>
            <a:r>
              <a:rPr lang="de-DE" sz="2000" kern="100" err="1">
                <a:latin typeface="Arial" panose="020B0604020202020204" pitchFamily="34" charset="0"/>
                <a:ea typeface="Arial" panose="020B0604020202020204" pitchFamily="34" charset="0"/>
                <a:cs typeface="Times New Roman" panose="02020603050405020304" pitchFamily="18" charset="0"/>
              </a:rPr>
              <a:t>rods</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lvl="0">
              <a:lnSpc>
                <a:spcPct val="110000"/>
              </a:lnSpc>
            </a:pPr>
            <a:r>
              <a:rPr lang="de-DE" sz="2400" kern="100">
                <a:effectLst/>
                <a:latin typeface="Arial" panose="020B0604020202020204" pitchFamily="34" charset="0"/>
                <a:ea typeface="Arial" panose="020B0604020202020204" pitchFamily="34" charset="0"/>
                <a:cs typeface="Times New Roman" panose="02020603050405020304" pitchFamily="18" charset="0"/>
              </a:rPr>
              <a:t>		</a:t>
            </a:r>
          </a:p>
          <a:p>
            <a:pPr lvl="0">
              <a:lnSpc>
                <a:spcPct val="110000"/>
              </a:lnSpc>
              <a:buFont typeface="Wingdings" panose="05000000000000000000" pitchFamily="2"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Mud-Motor </a:t>
            </a:r>
            <a:r>
              <a:rPr lang="de-DE" sz="2400" kern="100" err="1">
                <a:latin typeface="Arial" panose="020B0604020202020204" pitchFamily="34" charset="0"/>
                <a:ea typeface="Arial" panose="020B0604020202020204" pitchFamily="34" charset="0"/>
                <a:cs typeface="Times New Roman" panose="02020603050405020304" pitchFamily="18" charset="0"/>
              </a:rPr>
              <a:t>with</a:t>
            </a:r>
            <a:r>
              <a:rPr lang="de-DE" sz="2400" kern="100">
                <a:latin typeface="Arial" panose="020B0604020202020204" pitchFamily="34" charset="0"/>
                <a:ea typeface="Arial" panose="020B0604020202020204" pitchFamily="34" charset="0"/>
                <a:cs typeface="Times New Roman" panose="02020603050405020304" pitchFamily="18" charset="0"/>
              </a:rPr>
              <a:t> </a:t>
            </a:r>
            <a:r>
              <a:rPr lang="de-DE" sz="2400" kern="100">
                <a:effectLst/>
                <a:latin typeface="Arial" panose="020B0604020202020204" pitchFamily="34" charset="0"/>
                <a:ea typeface="Arial" panose="020B0604020202020204" pitchFamily="34" charset="0"/>
                <a:cs typeface="Times New Roman" panose="02020603050405020304" pitchFamily="18" charset="0"/>
              </a:rPr>
              <a:t>Wire-Line (</a:t>
            </a:r>
            <a:r>
              <a:rPr lang="de-DE" sz="2400" kern="100" err="1">
                <a:latin typeface="Arial" panose="020B0604020202020204" pitchFamily="34" charset="0"/>
                <a:ea typeface="Arial" panose="020B0604020202020204" pitchFamily="34" charset="0"/>
                <a:cs typeface="Times New Roman" panose="02020603050405020304" pitchFamily="18" charset="0"/>
              </a:rPr>
              <a:t>Gyro</a:t>
            </a:r>
            <a:r>
              <a:rPr lang="de-DE" sz="2400" kern="100">
                <a:effectLst/>
                <a:latin typeface="Arial" panose="020B0604020202020204" pitchFamily="34" charset="0"/>
                <a:ea typeface="Arial" panose="020B0604020202020204" pitchFamily="34" charset="0"/>
                <a:cs typeface="Times New Roman" panose="02020603050405020304" pitchFamily="18" charset="0"/>
              </a:rPr>
              <a:t>): </a:t>
            </a:r>
          </a:p>
          <a:p>
            <a:pPr lvl="0">
              <a:lnSpc>
                <a:spcPct val="110000"/>
              </a:lnSpc>
            </a:pPr>
            <a:r>
              <a:rPr lang="de-DE" sz="2400" kern="100">
                <a:effectLst/>
                <a:latin typeface="Arial" panose="020B0604020202020204" pitchFamily="34" charset="0"/>
                <a:ea typeface="Arial" panose="020B0604020202020204" pitchFamily="34" charset="0"/>
                <a:cs typeface="Times New Roman" panose="02020603050405020304" pitchFamily="18" charset="0"/>
              </a:rPr>
              <a:t>	</a:t>
            </a:r>
            <a:r>
              <a:rPr lang="de-DE" sz="2000" kern="100">
                <a:latin typeface="Arial" panose="020B0604020202020204" pitchFamily="34" charset="0"/>
                <a:ea typeface="Arial" panose="020B0604020202020204" pitchFamily="34" charset="0"/>
                <a:cs typeface="Times New Roman" panose="02020603050405020304" pitchFamily="18" charset="0"/>
              </a:rPr>
              <a:t>Cable </a:t>
            </a:r>
            <a:r>
              <a:rPr lang="de-DE" sz="2000" kern="100" err="1">
                <a:latin typeface="Arial" panose="020B0604020202020204" pitchFamily="34" charset="0"/>
                <a:ea typeface="Arial" panose="020B0604020202020204" pitchFamily="34" charset="0"/>
                <a:cs typeface="Times New Roman" panose="02020603050405020304" pitchFamily="18" charset="0"/>
              </a:rPr>
              <a:t>connection</a:t>
            </a:r>
            <a:r>
              <a:rPr lang="de-DE" sz="2000" kern="100">
                <a:latin typeface="Arial" panose="020B0604020202020204" pitchFamily="34" charset="0"/>
                <a:ea typeface="Arial" panose="020B0604020202020204" pitchFamily="34" charset="0"/>
                <a:cs typeface="Times New Roman" panose="02020603050405020304" pitchFamily="18" charset="0"/>
              </a:rPr>
              <a:t> 2-3 min</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4" name="Gerader Verbinder 3">
            <a:extLst>
              <a:ext uri="{FF2B5EF4-FFF2-40B4-BE49-F238E27FC236}">
                <a16:creationId xmlns:a16="http://schemas.microsoft.com/office/drawing/2014/main" id="{E209A3BB-1B6F-0520-4029-CB2AFE5E8C4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B33E9A28-74D6-7FEB-5B81-2DF71D4CA3E9}"/>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8D5A705-465F-1958-6161-440EC0FE4680}"/>
              </a:ext>
            </a:extLst>
          </p:cNvPr>
          <p:cNvSpPr txBox="1"/>
          <p:nvPr/>
        </p:nvSpPr>
        <p:spPr>
          <a:xfrm>
            <a:off x="8413493" y="3957765"/>
            <a:ext cx="2749430"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Small advantage for double drill pipe system !</a:t>
            </a:r>
            <a:endParaRPr lang="de-DE" sz="200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689F80C4-771A-82C7-B42A-6557727402DD}"/>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29869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515600" cy="4351338"/>
          </a:xfrm>
        </p:spPr>
        <p:txBody>
          <a:bodyPr>
            <a:normAutofit/>
          </a:bodyPr>
          <a:lstStyle/>
          <a:p>
            <a:pPr marL="342900" lvl="0" indent="-342900">
              <a:lnSpc>
                <a:spcPct val="110000"/>
              </a:lnSpc>
              <a:buFont typeface="Symbol" panose="05050102010706020507" pitchFamily="18" charset="2"/>
              <a:buChar char=""/>
            </a:pPr>
            <a:r>
              <a:rPr lang="en-US" sz="2600" kern="100">
                <a:ea typeface="Arial" panose="020B0604020202020204" pitchFamily="34" charset="0"/>
                <a:cs typeface="Times New Roman" panose="02020603050405020304" pitchFamily="18" charset="0"/>
              </a:rPr>
              <a:t>Costs for measurement technology/location technology incl. operation in comparison</a:t>
            </a:r>
            <a:endParaRPr lang="de-DE">
              <a:effectLst/>
              <a:latin typeface="Calibri" panose="020F0502020204030204" pitchFamily="34" charset="0"/>
              <a:ea typeface="Calibri" panose="020F0502020204030204" pitchFamily="34" charset="0"/>
            </a:endParaRPr>
          </a:p>
          <a:p>
            <a:endParaRPr lang="de-DE"/>
          </a:p>
        </p:txBody>
      </p:sp>
      <p:sp>
        <p:nvSpPr>
          <p:cNvPr id="4" name="Textfeld 3">
            <a:extLst>
              <a:ext uri="{FF2B5EF4-FFF2-40B4-BE49-F238E27FC236}">
                <a16:creationId xmlns:a16="http://schemas.microsoft.com/office/drawing/2014/main" id="{F38C99C4-7EE6-5451-AEBB-054D6F7F677D}"/>
              </a:ext>
            </a:extLst>
          </p:cNvPr>
          <p:cNvSpPr txBox="1"/>
          <p:nvPr/>
        </p:nvSpPr>
        <p:spPr>
          <a:xfrm>
            <a:off x="957072" y="3216410"/>
            <a:ext cx="7456421" cy="2769220"/>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Dual-Rod-System </a:t>
            </a:r>
            <a:r>
              <a:rPr lang="de-DE" sz="2400" kern="100" err="1">
                <a:latin typeface="Arial" panose="020B0604020202020204" pitchFamily="34" charset="0"/>
                <a:ea typeface="Arial" panose="020B0604020202020204" pitchFamily="34" charset="0"/>
                <a:cs typeface="Times New Roman" panose="02020603050405020304" pitchFamily="18" charset="0"/>
              </a:rPr>
              <a:t>with</a:t>
            </a:r>
            <a:r>
              <a:rPr lang="de-DE" sz="2400" kern="100">
                <a:latin typeface="Arial" panose="020B0604020202020204" pitchFamily="34" charset="0"/>
                <a:ea typeface="Arial" panose="020B0604020202020204" pitchFamily="34" charset="0"/>
                <a:cs typeface="Times New Roman" panose="02020603050405020304" pitchFamily="18" charset="0"/>
              </a:rPr>
              <a:t> </a:t>
            </a:r>
            <a:r>
              <a:rPr lang="de-DE" sz="2400" kern="100">
                <a:effectLst/>
                <a:latin typeface="Arial" panose="020B0604020202020204" pitchFamily="34" charset="0"/>
                <a:ea typeface="Arial" panose="020B0604020202020204" pitchFamily="34" charset="0"/>
                <a:cs typeface="Times New Roman" panose="02020603050405020304" pitchFamily="18" charset="0"/>
              </a:rPr>
              <a:t>Walk-Over:</a:t>
            </a:r>
          </a:p>
          <a:p>
            <a:pPr lvl="2">
              <a:lnSpc>
                <a:spcPct val="110000"/>
              </a:lnSpc>
            </a:pPr>
            <a:r>
              <a:rPr lang="de-DE" sz="2000" kern="100">
                <a:latin typeface="Arial" panose="020B0604020202020204" pitchFamily="34" charset="0"/>
                <a:ea typeface="Arial" panose="020B0604020202020204" pitchFamily="34" charset="0"/>
                <a:cs typeface="Arial" panose="020B0604020202020204" pitchFamily="34" charset="0"/>
              </a:rPr>
              <a:t>Low </a:t>
            </a:r>
            <a:r>
              <a:rPr lang="de-DE" sz="2000" kern="100" err="1">
                <a:latin typeface="Arial" panose="020B0604020202020204" pitchFamily="34" charset="0"/>
                <a:ea typeface="Arial" panose="020B0604020202020204" pitchFamily="34" charset="0"/>
                <a:cs typeface="Arial" panose="020B0604020202020204" pitchFamily="34" charset="0"/>
              </a:rPr>
              <a:t>cost</a:t>
            </a:r>
            <a:r>
              <a:rPr lang="de-DE" sz="2000" kern="100">
                <a:latin typeface="Arial" panose="020B0604020202020204" pitchFamily="34" charset="0"/>
                <a:ea typeface="Arial" panose="020B0604020202020204" pitchFamily="34" charset="0"/>
                <a:cs typeface="Arial" panose="020B0604020202020204" pitchFamily="34" charset="0"/>
              </a:rPr>
              <a:t> </a:t>
            </a:r>
            <a:r>
              <a:rPr lang="de-DE" sz="2000" kern="100" err="1">
                <a:latin typeface="Arial" panose="020B0604020202020204" pitchFamily="34" charset="0"/>
                <a:ea typeface="Arial" panose="020B0604020202020204" pitchFamily="34" charset="0"/>
                <a:cs typeface="Arial" panose="020B0604020202020204" pitchFamily="34" charset="0"/>
              </a:rPr>
              <a:t>of</a:t>
            </a:r>
            <a:r>
              <a:rPr lang="de-DE" sz="2000" kern="100">
                <a:latin typeface="Arial" panose="020B0604020202020204" pitchFamily="34" charset="0"/>
                <a:ea typeface="Arial" panose="020B0604020202020204" pitchFamily="34" charset="0"/>
                <a:cs typeface="Arial" panose="020B0604020202020204" pitchFamily="34" charset="0"/>
              </a:rPr>
              <a:t> </a:t>
            </a:r>
            <a:r>
              <a:rPr lang="de-DE" sz="2000" kern="100" err="1">
                <a:latin typeface="Arial" panose="020B0604020202020204" pitchFamily="34" charset="0"/>
                <a:ea typeface="Arial" panose="020B0604020202020204" pitchFamily="34" charset="0"/>
                <a:cs typeface="Arial" panose="020B0604020202020204" pitchFamily="34" charset="0"/>
              </a:rPr>
              <a:t>measurement</a:t>
            </a:r>
            <a:endParaRPr lang="de-DE" sz="2000" kern="100">
              <a:latin typeface="Arial" panose="020B0604020202020204" pitchFamily="34" charset="0"/>
              <a:ea typeface="Arial" panose="020B0604020202020204" pitchFamily="34" charset="0"/>
              <a:cs typeface="Arial" panose="020B0604020202020204" pitchFamily="34" charset="0"/>
            </a:endParaRPr>
          </a:p>
          <a:p>
            <a:pPr lvl="2">
              <a:lnSpc>
                <a:spcPct val="110000"/>
              </a:lnSpc>
            </a:pPr>
            <a:endParaRPr lang="de-DE" sz="2400" kern="100">
              <a:ea typeface="Arial" panose="020B0604020202020204" pitchFamily="34" charset="0"/>
              <a:cs typeface="Times New Roman" panose="02020603050405020304" pitchFamily="18" charset="0"/>
            </a:endParaRPr>
          </a:p>
          <a:p>
            <a:pPr lvl="0">
              <a:lnSpc>
                <a:spcPct val="110000"/>
              </a:lnSpc>
              <a:buFont typeface="Wingdings" panose="05000000000000000000" pitchFamily="2"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Mud-Motor </a:t>
            </a:r>
            <a:r>
              <a:rPr lang="de-DE" sz="2400" kern="100" err="1">
                <a:latin typeface="Arial" panose="020B0604020202020204" pitchFamily="34" charset="0"/>
                <a:ea typeface="Arial" panose="020B0604020202020204" pitchFamily="34" charset="0"/>
                <a:cs typeface="Times New Roman" panose="02020603050405020304" pitchFamily="18" charset="0"/>
              </a:rPr>
              <a:t>with</a:t>
            </a:r>
            <a:r>
              <a:rPr lang="de-DE" sz="2400" kern="100">
                <a:latin typeface="Arial" panose="020B0604020202020204" pitchFamily="34" charset="0"/>
                <a:ea typeface="Arial" panose="020B0604020202020204" pitchFamily="34" charset="0"/>
                <a:cs typeface="Times New Roman" panose="02020603050405020304" pitchFamily="18" charset="0"/>
              </a:rPr>
              <a:t> </a:t>
            </a:r>
            <a:r>
              <a:rPr lang="de-DE" sz="2400" kern="100">
                <a:effectLst/>
                <a:latin typeface="Arial" panose="020B0604020202020204" pitchFamily="34" charset="0"/>
                <a:ea typeface="Arial" panose="020B0604020202020204" pitchFamily="34" charset="0"/>
                <a:cs typeface="Times New Roman" panose="02020603050405020304" pitchFamily="18" charset="0"/>
              </a:rPr>
              <a:t>Wire-Line (</a:t>
            </a:r>
            <a:r>
              <a:rPr lang="de-DE" sz="2400" kern="100" err="1">
                <a:effectLst/>
                <a:latin typeface="Arial" panose="020B0604020202020204" pitchFamily="34" charset="0"/>
                <a:ea typeface="Arial" panose="020B0604020202020204" pitchFamily="34" charset="0"/>
                <a:cs typeface="Times New Roman" panose="02020603050405020304" pitchFamily="18" charset="0"/>
              </a:rPr>
              <a:t>Gyro</a:t>
            </a:r>
            <a:r>
              <a:rPr lang="de-DE" sz="2400" kern="100">
                <a:effectLst/>
                <a:latin typeface="Arial" panose="020B0604020202020204" pitchFamily="34" charset="0"/>
                <a:ea typeface="Arial" panose="020B0604020202020204" pitchFamily="34" charset="0"/>
                <a:cs typeface="Times New Roman" panose="02020603050405020304" pitchFamily="18" charset="0"/>
              </a:rPr>
              <a:t>): </a:t>
            </a:r>
          </a:p>
          <a:p>
            <a:pPr>
              <a:lnSpc>
                <a:spcPct val="110000"/>
              </a:lnSpc>
            </a:pPr>
            <a:r>
              <a:rPr lang="de-DE" sz="2400" kern="100">
                <a:latin typeface="Arial" panose="020B0604020202020204" pitchFamily="34" charset="0"/>
                <a:ea typeface="Arial" panose="020B0604020202020204" pitchFamily="34" charset="0"/>
                <a:cs typeface="Arial" panose="020B0604020202020204" pitchFamily="34" charset="0"/>
              </a:rPr>
              <a:t>	</a:t>
            </a:r>
            <a:r>
              <a:rPr lang="de-DE" sz="2000" kern="100">
                <a:latin typeface="Arial" panose="020B0604020202020204" pitchFamily="34" charset="0"/>
                <a:ea typeface="Arial" panose="020B0604020202020204" pitchFamily="34" charset="0"/>
                <a:cs typeface="Arial" panose="020B0604020202020204" pitchFamily="34" charset="0"/>
              </a:rPr>
              <a:t>High </a:t>
            </a:r>
            <a:r>
              <a:rPr lang="de-DE" sz="2000" kern="100" err="1">
                <a:latin typeface="Arial" panose="020B0604020202020204" pitchFamily="34" charset="0"/>
                <a:ea typeface="Arial" panose="020B0604020202020204" pitchFamily="34" charset="0"/>
                <a:cs typeface="Arial" panose="020B0604020202020204" pitchFamily="34" charset="0"/>
              </a:rPr>
              <a:t>cost</a:t>
            </a:r>
            <a:r>
              <a:rPr lang="de-DE" sz="2000" kern="100">
                <a:latin typeface="Arial" panose="020B0604020202020204" pitchFamily="34" charset="0"/>
                <a:ea typeface="Arial" panose="020B0604020202020204" pitchFamily="34" charset="0"/>
                <a:cs typeface="Arial" panose="020B0604020202020204" pitchFamily="34" charset="0"/>
              </a:rPr>
              <a:t> </a:t>
            </a:r>
            <a:r>
              <a:rPr lang="de-DE" sz="2000" kern="100" err="1">
                <a:latin typeface="Arial" panose="020B0604020202020204" pitchFamily="34" charset="0"/>
                <a:ea typeface="Arial" panose="020B0604020202020204" pitchFamily="34" charset="0"/>
                <a:cs typeface="Arial" panose="020B0604020202020204" pitchFamily="34" charset="0"/>
              </a:rPr>
              <a:t>of</a:t>
            </a:r>
            <a:r>
              <a:rPr lang="de-DE" sz="2000" kern="100">
                <a:latin typeface="Arial" panose="020B0604020202020204" pitchFamily="34" charset="0"/>
                <a:ea typeface="Arial" panose="020B0604020202020204" pitchFamily="34" charset="0"/>
                <a:cs typeface="Arial" panose="020B0604020202020204" pitchFamily="34" charset="0"/>
              </a:rPr>
              <a:t> </a:t>
            </a:r>
            <a:r>
              <a:rPr lang="de-DE" sz="2000" kern="100" err="1">
                <a:latin typeface="Arial" panose="020B0604020202020204" pitchFamily="34" charset="0"/>
                <a:ea typeface="Arial" panose="020B0604020202020204" pitchFamily="34" charset="0"/>
                <a:cs typeface="Arial" panose="020B0604020202020204" pitchFamily="34" charset="0"/>
              </a:rPr>
              <a:t>measurement</a:t>
            </a:r>
            <a:endParaRPr lang="de-DE" sz="2000" kern="100">
              <a:latin typeface="Arial" panose="020B0604020202020204" pitchFamily="34" charset="0"/>
              <a:ea typeface="Arial" panose="020B0604020202020204" pitchFamily="34" charset="0"/>
              <a:cs typeface="Arial" panose="020B0604020202020204" pitchFamily="34" charset="0"/>
            </a:endParaRPr>
          </a:p>
          <a:p>
            <a:pPr>
              <a:lnSpc>
                <a:spcPct val="110000"/>
              </a:lnSpc>
            </a:pPr>
            <a:r>
              <a:rPr lang="de-DE" sz="2000" kern="100">
                <a:latin typeface="Arial" panose="020B0604020202020204" pitchFamily="34" charset="0"/>
                <a:ea typeface="Arial" panose="020B0604020202020204" pitchFamily="34" charset="0"/>
                <a:cs typeface="Arial" panose="020B0604020202020204" pitchFamily="34" charset="0"/>
              </a:rPr>
              <a:t>	 -&gt; </a:t>
            </a:r>
            <a:r>
              <a:rPr lang="en-US" sz="2000" kern="100">
                <a:latin typeface="Arial" panose="020B0604020202020204" pitchFamily="34" charset="0"/>
                <a:ea typeface="Arial" panose="020B0604020202020204" pitchFamily="34" charset="0"/>
                <a:cs typeface="Arial" panose="020B0604020202020204" pitchFamily="34" charset="0"/>
              </a:rPr>
              <a:t>approx. 3.000 €/d - 4.000 €/d additional</a:t>
            </a:r>
            <a:endParaRPr lang="de-DE" sz="2000" kern="100">
              <a:latin typeface="Arial" panose="020B0604020202020204" pitchFamily="34" charset="0"/>
              <a:ea typeface="Arial" panose="020B0604020202020204" pitchFamily="34" charset="0"/>
              <a:cs typeface="Arial" panose="020B0604020202020204" pitchFamily="34" charset="0"/>
            </a:endParaRPr>
          </a:p>
          <a:p>
            <a:pPr lvl="0">
              <a:lnSpc>
                <a:spcPct val="110000"/>
              </a:lnSpc>
              <a:buFont typeface="Wingdings" panose="05000000000000000000" pitchFamily="2" charset="2"/>
              <a:buChar char="§"/>
            </a:pP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5" name="Gerader Verbinder 4">
            <a:extLst>
              <a:ext uri="{FF2B5EF4-FFF2-40B4-BE49-F238E27FC236}">
                <a16:creationId xmlns:a16="http://schemas.microsoft.com/office/drawing/2014/main" id="{44678DEB-207F-50B2-0FDC-EF3E887B49C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023C81F6-8E39-E0F3-7840-63AF901A9C97}"/>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CF8FF433-010B-5BD5-71B8-C8CE544DA5D4}"/>
              </a:ext>
            </a:extLst>
          </p:cNvPr>
          <p:cNvSpPr txBox="1"/>
          <p:nvPr/>
        </p:nvSpPr>
        <p:spPr>
          <a:xfrm>
            <a:off x="8413493" y="3957765"/>
            <a:ext cx="2749430"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Clear advantage for walk-over or double rod system !</a:t>
            </a:r>
            <a:endParaRPr lang="de-DE" sz="200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84FBADB-A049-A95F-7E7F-437EA7A36283}"/>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18700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00546" y="1518206"/>
            <a:ext cx="10684164" cy="510352"/>
          </a:xfrm>
        </p:spPr>
        <p:txBody>
          <a:bodyPr>
            <a:normAutofit/>
          </a:bodyPr>
          <a:lstStyle/>
          <a:p>
            <a:pPr marL="342900" lvl="0" indent="-342900">
              <a:lnSpc>
                <a:spcPct val="110000"/>
              </a:lnSpc>
              <a:buFont typeface="Symbol" panose="05050102010706020507" pitchFamily="18" charset="2"/>
              <a:buChar char=""/>
            </a:pPr>
            <a:r>
              <a:rPr lang="de-DE" sz="2000" kern="100">
                <a:ea typeface="Arial" panose="020B0604020202020204" pitchFamily="34" charset="0"/>
                <a:cs typeface="Times New Roman" panose="02020603050405020304" pitchFamily="18" charset="0"/>
              </a:rPr>
              <a:t>Advantages/</a:t>
            </a:r>
            <a:r>
              <a:rPr lang="de-DE" sz="2000" kern="100" err="1">
                <a:ea typeface="Arial" panose="020B0604020202020204" pitchFamily="34" charset="0"/>
                <a:cs typeface="Times New Roman" panose="02020603050405020304" pitchFamily="18" charset="0"/>
              </a:rPr>
              <a:t>disadvantages</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of</a:t>
            </a:r>
            <a:r>
              <a:rPr lang="de-DE" sz="2000" kern="100">
                <a:ea typeface="Arial" panose="020B0604020202020204" pitchFamily="34" charset="0"/>
                <a:cs typeface="Times New Roman" panose="02020603050405020304" pitchFamily="18" charset="0"/>
              </a:rPr>
              <a:t> </a:t>
            </a:r>
            <a:r>
              <a:rPr lang="de-DE" sz="2000" kern="100">
                <a:effectLst/>
                <a:latin typeface="Arial" panose="020B0604020202020204" pitchFamily="34" charset="0"/>
                <a:ea typeface="Arial" panose="020B0604020202020204" pitchFamily="34" charset="0"/>
                <a:cs typeface="Times New Roman" panose="02020603050405020304" pitchFamily="18" charset="0"/>
              </a:rPr>
              <a:t>Walk-Over </a:t>
            </a:r>
            <a:r>
              <a:rPr lang="de-DE" sz="2000" kern="100" err="1">
                <a:ea typeface="Arial" panose="020B0604020202020204" pitchFamily="34" charset="0"/>
                <a:cs typeface="Times New Roman" panose="02020603050405020304" pitchFamily="18" charset="0"/>
              </a:rPr>
              <a:t>compared</a:t>
            </a:r>
            <a:r>
              <a:rPr lang="de-DE" sz="2000" kern="100">
                <a:ea typeface="Arial" panose="020B0604020202020204" pitchFamily="34" charset="0"/>
                <a:cs typeface="Times New Roman" panose="02020603050405020304" pitchFamily="18" charset="0"/>
              </a:rPr>
              <a:t> </a:t>
            </a:r>
            <a:r>
              <a:rPr lang="de-DE" sz="2000" kern="100" err="1">
                <a:ea typeface="Arial" panose="020B0604020202020204" pitchFamily="34" charset="0"/>
                <a:cs typeface="Times New Roman" panose="02020603050405020304" pitchFamily="18" charset="0"/>
              </a:rPr>
              <a:t>to</a:t>
            </a:r>
            <a:r>
              <a:rPr lang="de-DE" sz="2000" kern="100">
                <a:effectLst/>
                <a:latin typeface="Arial" panose="020B0604020202020204" pitchFamily="34" charset="0"/>
                <a:ea typeface="Arial" panose="020B0604020202020204" pitchFamily="34" charset="0"/>
                <a:cs typeface="Times New Roman" panose="02020603050405020304" pitchFamily="18" charset="0"/>
              </a:rPr>
              <a:t> </a:t>
            </a:r>
            <a:r>
              <a:rPr lang="de-DE" sz="2000" kern="100" err="1">
                <a:effectLst/>
                <a:latin typeface="Arial" panose="020B0604020202020204" pitchFamily="34" charset="0"/>
                <a:ea typeface="Arial" panose="020B0604020202020204" pitchFamily="34" charset="0"/>
                <a:cs typeface="Times New Roman" panose="02020603050405020304" pitchFamily="18" charset="0"/>
              </a:rPr>
              <a:t>Gyro</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39951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 name="Tabelle 9">
            <a:extLst>
              <a:ext uri="{FF2B5EF4-FFF2-40B4-BE49-F238E27FC236}">
                <a16:creationId xmlns:a16="http://schemas.microsoft.com/office/drawing/2014/main" id="{7E43EFCC-67F0-C74B-CAEF-E0AD9D052F83}"/>
              </a:ext>
            </a:extLst>
          </p:cNvPr>
          <p:cNvGraphicFramePr>
            <a:graphicFrameLocks noGrp="1"/>
          </p:cNvGraphicFramePr>
          <p:nvPr>
            <p:extLst>
              <p:ext uri="{D42A27DB-BD31-4B8C-83A1-F6EECF244321}">
                <p14:modId xmlns:p14="http://schemas.microsoft.com/office/powerpoint/2010/main" val="239829532"/>
              </p:ext>
            </p:extLst>
          </p:nvPr>
        </p:nvGraphicFramePr>
        <p:xfrm>
          <a:off x="1722922" y="2028558"/>
          <a:ext cx="7827163" cy="4286250"/>
        </p:xfrm>
        <a:graphic>
          <a:graphicData uri="http://schemas.openxmlformats.org/drawingml/2006/table">
            <a:tbl>
              <a:tblPr/>
              <a:tblGrid>
                <a:gridCol w="1337912">
                  <a:extLst>
                    <a:ext uri="{9D8B030D-6E8A-4147-A177-3AD203B41FA5}">
                      <a16:colId xmlns:a16="http://schemas.microsoft.com/office/drawing/2014/main" val="4042553142"/>
                    </a:ext>
                  </a:extLst>
                </a:gridCol>
                <a:gridCol w="2794194">
                  <a:extLst>
                    <a:ext uri="{9D8B030D-6E8A-4147-A177-3AD203B41FA5}">
                      <a16:colId xmlns:a16="http://schemas.microsoft.com/office/drawing/2014/main" val="2447657654"/>
                    </a:ext>
                  </a:extLst>
                </a:gridCol>
                <a:gridCol w="3695057">
                  <a:extLst>
                    <a:ext uri="{9D8B030D-6E8A-4147-A177-3AD203B41FA5}">
                      <a16:colId xmlns:a16="http://schemas.microsoft.com/office/drawing/2014/main" val="2507907752"/>
                    </a:ext>
                  </a:extLst>
                </a:gridCol>
              </a:tblGrid>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1" i="0" u="none" strike="noStrike">
                          <a:effectLst/>
                          <a:latin typeface="Arial" panose="020B0604020202020204" pitchFamily="34" charset="0"/>
                        </a:rPr>
                        <a:t>Walk-Over </a:t>
                      </a:r>
                      <a:r>
                        <a:rPr lang="de-DE" sz="1400" b="1" i="0" u="none" strike="noStrike" err="1">
                          <a:effectLst/>
                          <a:latin typeface="Arial" panose="020B0604020202020204" pitchFamily="34" charset="0"/>
                        </a:rPr>
                        <a:t>Procedure</a:t>
                      </a:r>
                      <a:endParaRPr lang="de-DE" sz="1400" b="1"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1" i="0" u="none" strike="noStrike">
                          <a:effectLst/>
                          <a:latin typeface="Arial" panose="020B0604020202020204" pitchFamily="34" charset="0"/>
                        </a:rPr>
                        <a:t>Wire-Line </a:t>
                      </a:r>
                      <a:r>
                        <a:rPr lang="de-DE" sz="1400" b="1" i="0" u="none" strike="noStrike" err="1">
                          <a:effectLst/>
                          <a:latin typeface="Arial" panose="020B0604020202020204" pitchFamily="34" charset="0"/>
                        </a:rPr>
                        <a:t>Procedure</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with</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opt</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Gyro</a:t>
                      </a:r>
                      <a:endParaRPr lang="de-DE" sz="1400" b="1"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810036998"/>
                  </a:ext>
                </a:extLst>
              </a:tr>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61448056"/>
                  </a:ext>
                </a:extLst>
              </a:tr>
              <a:tr h="255270">
                <a:tc>
                  <a:txBody>
                    <a:bodyPr/>
                    <a:lstStyle/>
                    <a:p>
                      <a:pPr algn="l" fontAlgn="b"/>
                      <a:r>
                        <a:rPr lang="de-DE" sz="1400" b="1" i="0" u="none" strike="noStrike">
                          <a:effectLst/>
                          <a:latin typeface="Arial" panose="020B0604020202020204" pitchFamily="34" charset="0"/>
                        </a:rPr>
                        <a:t>Advantages: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a:effectLst/>
                          <a:latin typeface="Arial" panose="020B0604020202020204" pitchFamily="34" charset="0"/>
                        </a:rPr>
                        <a:t>Low </a:t>
                      </a:r>
                      <a:r>
                        <a:rPr lang="de-DE" sz="1400" b="0" i="0" u="none" strike="noStrike" err="1">
                          <a:effectLst/>
                          <a:latin typeface="Arial" panose="020B0604020202020204" pitchFamily="34" charset="0"/>
                        </a:rPr>
                        <a:t>costs</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err="1">
                          <a:effectLst/>
                          <a:latin typeface="Arial" panose="020B0604020202020204" pitchFamily="34" charset="0"/>
                        </a:rPr>
                        <a:t>independent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of</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drilling</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depth</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069271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Fast </a:t>
                      </a:r>
                      <a:r>
                        <a:rPr lang="de-DE" sz="1400" b="0" i="0" u="none" strike="noStrike" err="1">
                          <a:effectLst/>
                          <a:latin typeface="Arial" panose="020B0604020202020204" pitchFamily="34" charset="0"/>
                        </a:rPr>
                        <a:t>measurement</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Good</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radius</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monitoring</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1608106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cable</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required</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Very </a:t>
                      </a:r>
                      <a:r>
                        <a:rPr lang="de-DE" sz="1400" b="0" i="0" u="none" strike="noStrike" err="1">
                          <a:effectLst/>
                          <a:latin typeface="Arial" panose="020B0604020202020204" pitchFamily="34" charset="0"/>
                        </a:rPr>
                        <a:t>accurate</a:t>
                      </a:r>
                      <a:r>
                        <a:rPr lang="de-DE" sz="1400" b="0" i="0" u="none" strike="noStrike">
                          <a:effectLst/>
                          <a:latin typeface="Arial" panose="020B0604020202020204" pitchFamily="34" charset="0"/>
                        </a:rPr>
                        <a:t> angle </a:t>
                      </a:r>
                      <a:r>
                        <a:rPr lang="de-DE" sz="1400" b="0" i="0" u="none" strike="noStrike" err="1">
                          <a:effectLst/>
                          <a:latin typeface="Arial" panose="020B0604020202020204" pitchFamily="34" charset="0"/>
                        </a:rPr>
                        <a:t>measurement</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65385339"/>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Robust </a:t>
                      </a:r>
                      <a:r>
                        <a:rPr lang="de-DE" sz="1400" b="0" i="0" u="none" strike="noStrike" err="1">
                          <a:effectLst/>
                          <a:latin typeface="Arial" panose="020B0604020202020204" pitchFamily="34" charset="0"/>
                        </a:rPr>
                        <a:t>systems</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magn. </a:t>
                      </a:r>
                      <a:r>
                        <a:rPr lang="de-DE" sz="1400" b="0" i="0" u="none" strike="noStrike" err="1">
                          <a:effectLst/>
                          <a:latin typeface="Arial" panose="020B0604020202020204" pitchFamily="34" charset="0"/>
                        </a:rPr>
                        <a:t>Interference</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19145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Pressure</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measurement</a:t>
                      </a:r>
                      <a:r>
                        <a:rPr lang="de-DE" sz="1400" b="0" i="0" u="none" strike="noStrike">
                          <a:effectLst/>
                          <a:latin typeface="Arial" panose="020B0604020202020204" pitchFamily="34" charset="0"/>
                        </a:rPr>
                        <a:t> possible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029787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Long </a:t>
                      </a:r>
                      <a:r>
                        <a:rPr lang="de-DE" sz="1400" b="0" i="0" u="none" strike="noStrike" err="1">
                          <a:effectLst/>
                          <a:latin typeface="Arial" panose="020B0604020202020204" pitchFamily="34" charset="0"/>
                        </a:rPr>
                        <a:t>drilling</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lengths</a:t>
                      </a:r>
                      <a:r>
                        <a:rPr lang="de-DE" sz="1400" b="0" i="0" u="none" strike="noStrike">
                          <a:effectLst/>
                          <a:latin typeface="Arial" panose="020B0604020202020204" pitchFamily="34" charset="0"/>
                        </a:rPr>
                        <a:t> possible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0514369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98000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7841189"/>
                  </a:ext>
                </a:extLst>
              </a:tr>
              <a:tr h="255270">
                <a:tc>
                  <a:txBody>
                    <a:bodyPr/>
                    <a:lstStyle/>
                    <a:p>
                      <a:pPr algn="l" fontAlgn="b"/>
                      <a:r>
                        <a:rPr lang="de-DE" sz="1400" b="1" i="0" u="none" strike="noStrike" err="1">
                          <a:effectLst/>
                          <a:latin typeface="Arial" panose="020B0604020202020204" pitchFamily="34" charset="0"/>
                        </a:rPr>
                        <a:t>Disadvantages</a:t>
                      </a:r>
                      <a:r>
                        <a:rPr lang="de-DE" sz="1400" b="1" i="0" u="none" strike="noStrike">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err="1">
                          <a:effectLst/>
                          <a:latin typeface="Arial" panose="020B0604020202020204" pitchFamily="34" charset="0"/>
                        </a:rPr>
                        <a:t>lower</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accuracy</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err="1">
                          <a:effectLst/>
                          <a:latin typeface="Arial" panose="020B0604020202020204" pitchFamily="34" charset="0"/>
                        </a:rPr>
                        <a:t>only</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calculated</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positions</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3442482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Limited </a:t>
                      </a:r>
                      <a:r>
                        <a:rPr lang="de-DE" sz="1400" b="0" i="0" u="none" strike="noStrike" err="1">
                          <a:effectLst/>
                          <a:latin typeface="Arial" panose="020B0604020202020204" pitchFamily="34" charset="0"/>
                        </a:rPr>
                        <a:t>drilling</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depth</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High </a:t>
                      </a:r>
                      <a:r>
                        <a:rPr lang="de-DE" sz="1400" b="0" i="0" u="none" strike="noStrike" err="1">
                          <a:effectLst/>
                          <a:latin typeface="Arial" panose="020B0604020202020204" pitchFamily="34" charset="0"/>
                        </a:rPr>
                        <a:t>costs</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74435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US" sz="1400" b="0" i="0" u="none" strike="noStrike">
                          <a:effectLst/>
                          <a:latin typeface="Arial" panose="020B0604020202020204" pitchFamily="34" charset="0"/>
                        </a:rPr>
                        <a:t>Limited drilling lengths (battery life)</a:t>
                      </a:r>
                      <a:endParaRPr lang="de-DE" sz="1400" b="0" i="0" u="none" strike="noStrike">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US" sz="1400" b="0" i="0" u="none" strike="noStrike">
                          <a:effectLst/>
                          <a:latin typeface="Arial"/>
                        </a:rPr>
                        <a:t>Wireline necessary in drill pipe</a:t>
                      </a:r>
                      <a:endParaRPr lang="de-DE" sz="1400" b="0" i="0" u="none" strike="noStrike">
                        <a:effectLst/>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5040779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monitoring</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of</a:t>
                      </a:r>
                      <a:r>
                        <a:rPr lang="de-DE" sz="1400" b="0" i="0" u="none" strike="noStrike">
                          <a:effectLst/>
                          <a:latin typeface="Arial" panose="020B0604020202020204" pitchFamily="34" charset="0"/>
                        </a:rPr>
                        <a:t> radii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sensitives Messsystem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14601113"/>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mag. </a:t>
                      </a:r>
                      <a:r>
                        <a:rPr lang="de-DE" sz="1400" b="0" i="0" u="none" strike="noStrike" err="1">
                          <a:effectLst/>
                          <a:latin typeface="Arial" panose="020B0604020202020204" pitchFamily="34" charset="0"/>
                        </a:rPr>
                        <a:t>Interference</a:t>
                      </a:r>
                      <a:r>
                        <a:rPr lang="de-DE" sz="1400" b="0" i="0" u="none" strike="noStrike">
                          <a:effectLst/>
                          <a:latin typeface="Arial" panose="020B0604020202020204" pitchFamily="34" charset="0"/>
                        </a:rPr>
                        <a:t> 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40436161"/>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77530592"/>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513602"/>
                  </a:ext>
                </a:extLst>
              </a:tr>
            </a:tbl>
          </a:graphicData>
        </a:graphic>
      </p:graphicFrame>
      <p:sp>
        <p:nvSpPr>
          <p:cNvPr id="7" name="Titel 1">
            <a:extLst>
              <a:ext uri="{FF2B5EF4-FFF2-40B4-BE49-F238E27FC236}">
                <a16:creationId xmlns:a16="http://schemas.microsoft.com/office/drawing/2014/main" id="{0784C9F1-1053-7D98-DE26-EDA9D9EDC929}"/>
              </a:ext>
            </a:extLst>
          </p:cNvPr>
          <p:cNvSpPr>
            <a:spLocks noGrp="1"/>
          </p:cNvSpPr>
          <p:nvPr>
            <p:ph type="title"/>
          </p:nvPr>
        </p:nvSpPr>
        <p:spPr>
          <a:xfrm>
            <a:off x="838200" y="622998"/>
            <a:ext cx="10910455" cy="1076821"/>
          </a:xfrm>
        </p:spPr>
        <p:txBody>
          <a:bodyPr>
            <a:normAutofit/>
          </a:bodyPr>
          <a:lstStyle/>
          <a:p>
            <a:r>
              <a:rPr lang="en-US" sz="2400"/>
              <a:t>Session 2 – Measurement Methods/Positioning Methods in Comparison</a:t>
            </a:r>
            <a:endParaRPr lang="de-DE" sz="2400"/>
          </a:p>
        </p:txBody>
      </p:sp>
    </p:spTree>
    <p:extLst>
      <p:ext uri="{BB962C8B-B14F-4D97-AF65-F5344CB8AC3E}">
        <p14:creationId xmlns:p14="http://schemas.microsoft.com/office/powerpoint/2010/main" val="176340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en-US" sz="32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fontScale="85000" lnSpcReduction="20000"/>
          </a:bodyPr>
          <a:lstStyle/>
          <a:p>
            <a:pPr marL="342900" indent="-342900">
              <a:lnSpc>
                <a:spcPct val="12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Water Demand / Suspension Requirements, Pumping Rates 
Pump Requirements per System
Water availability and environmental regulations
Borehole cleaning (cutting beds, washouts in the borehole due to high pressures or speeds)
Flushing pressures of both systems
Probability of mud break-outs
Comparison of the costs for suspension requirements
Comparison of wear costs on tools</a:t>
            </a: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8BFE686E-4682-1A5B-74E3-E9B1E262A237}"/>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9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Water Demand / Flushing Requirements, Pumping Rates (Pilot Drilling)</a:t>
            </a:r>
            <a:endParaRPr lang="de-DE" sz="2400">
              <a:effectLst/>
              <a:latin typeface="Calibri" panose="020F0502020204030204" pitchFamily="34" charset="0"/>
              <a:ea typeface="Calibri" panose="020F0502020204030204" pitchFamily="34" charset="0"/>
            </a:endParaRPr>
          </a:p>
          <a:p>
            <a:endParaRPr lang="de-DE"/>
          </a:p>
        </p:txBody>
      </p:sp>
      <p:sp>
        <p:nvSpPr>
          <p:cNvPr id="5" name="Inhaltsplatzhalter 2">
            <a:extLst>
              <a:ext uri="{FF2B5EF4-FFF2-40B4-BE49-F238E27FC236}">
                <a16:creationId xmlns:a16="http://schemas.microsoft.com/office/drawing/2014/main" id="{C169E821-678F-E9DC-2ED6-1D28A31124CC}"/>
              </a:ext>
            </a:extLst>
          </p:cNvPr>
          <p:cNvSpPr txBox="1">
            <a:spLocks/>
          </p:cNvSpPr>
          <p:nvPr/>
        </p:nvSpPr>
        <p:spPr>
          <a:xfrm>
            <a:off x="690972" y="2743200"/>
            <a:ext cx="10217820"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lvl="1">
              <a:buFont typeface="Wingdings" panose="05000000000000000000" pitchFamily="2" charset="2"/>
              <a:buChar char="§"/>
            </a:pPr>
            <a:r>
              <a:rPr lang="de-DE">
                <a:ea typeface="Calibri" panose="020F0502020204030204" pitchFamily="34" charset="0"/>
              </a:rPr>
              <a:t>18 t Class 	60-100 l/min</a:t>
            </a:r>
          </a:p>
          <a:p>
            <a:pPr lvl="1">
              <a:buFont typeface="Wingdings" panose="05000000000000000000" pitchFamily="2" charset="2"/>
              <a:buChar char="§"/>
            </a:pPr>
            <a:r>
              <a:rPr lang="de-DE">
                <a:ea typeface="Calibri" panose="020F0502020204030204" pitchFamily="34" charset="0"/>
              </a:rPr>
              <a:t>30 t Class	60-120 l/min</a:t>
            </a:r>
          </a:p>
          <a:p>
            <a:pPr lvl="1">
              <a:buFont typeface="Wingdings" panose="05000000000000000000" pitchFamily="2" charset="2"/>
              <a:buChar char="§"/>
            </a:pPr>
            <a:r>
              <a:rPr lang="de-DE">
                <a:ea typeface="Calibri" panose="020F0502020204030204" pitchFamily="34" charset="0"/>
              </a:rPr>
              <a:t>54 t Class	120-150 l/min</a:t>
            </a:r>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Mud-Motors</a:t>
            </a:r>
          </a:p>
          <a:p>
            <a:pPr lvl="1">
              <a:buFont typeface="Wingdings" panose="05000000000000000000" pitchFamily="2" charset="2"/>
              <a:buChar char="§"/>
            </a:pPr>
            <a:r>
              <a:rPr lang="de-DE" sz="2400">
                <a:ea typeface="Calibri" panose="020F0502020204030204" pitchFamily="34" charset="0"/>
              </a:rPr>
              <a:t>18 t </a:t>
            </a:r>
            <a:r>
              <a:rPr lang="de-DE">
                <a:ea typeface="Calibri" panose="020F0502020204030204" pitchFamily="34" charset="0"/>
              </a:rPr>
              <a:t>Class</a:t>
            </a:r>
            <a:r>
              <a:rPr lang="de-DE" sz="2400">
                <a:ea typeface="Calibri" panose="020F0502020204030204" pitchFamily="34" charset="0"/>
              </a:rPr>
              <a:t> 	250-300 l/min</a:t>
            </a:r>
          </a:p>
          <a:p>
            <a:pPr lvl="1">
              <a:buFont typeface="Wingdings" panose="05000000000000000000" pitchFamily="2" charset="2"/>
              <a:buChar char="§"/>
            </a:pPr>
            <a:r>
              <a:rPr lang="de-DE" sz="2400">
                <a:ea typeface="Calibri" panose="020F0502020204030204" pitchFamily="34" charset="0"/>
              </a:rPr>
              <a:t>30 t </a:t>
            </a:r>
            <a:r>
              <a:rPr lang="de-DE">
                <a:ea typeface="Calibri" panose="020F0502020204030204" pitchFamily="34" charset="0"/>
              </a:rPr>
              <a:t>Class</a:t>
            </a:r>
            <a:r>
              <a:rPr lang="de-DE" sz="2400">
                <a:ea typeface="Calibri" panose="020F0502020204030204" pitchFamily="34" charset="0"/>
              </a:rPr>
              <a:t>	300-500 l/min</a:t>
            </a:r>
          </a:p>
          <a:p>
            <a:pPr lvl="1">
              <a:buFont typeface="Wingdings" panose="05000000000000000000" pitchFamily="2" charset="2"/>
              <a:buChar char="§"/>
            </a:pPr>
            <a:r>
              <a:rPr lang="de-DE" sz="2400">
                <a:ea typeface="Calibri" panose="020F0502020204030204" pitchFamily="34" charset="0"/>
              </a:rPr>
              <a:t>54 t </a:t>
            </a:r>
            <a:r>
              <a:rPr lang="de-DE">
                <a:ea typeface="Calibri" panose="020F0502020204030204" pitchFamily="34" charset="0"/>
              </a:rPr>
              <a:t>Class</a:t>
            </a:r>
            <a:r>
              <a:rPr lang="de-DE" sz="2400">
                <a:ea typeface="Calibri" panose="020F0502020204030204" pitchFamily="34" charset="0"/>
              </a:rPr>
              <a:t>	500-1000 l/min</a:t>
            </a:r>
          </a:p>
          <a:p>
            <a:pPr>
              <a:buFont typeface="Wingdings" panose="05000000000000000000" pitchFamily="2" charset="2"/>
              <a:buChar char="§"/>
            </a:pPr>
            <a:endParaRPr lang="de-DE" sz="2400" b="1">
              <a:ea typeface="Calibri" panose="020F0502020204030204" pitchFamily="34" charset="0"/>
            </a:endParaRPr>
          </a:p>
        </p:txBody>
      </p:sp>
      <p:cxnSp>
        <p:nvCxnSpPr>
          <p:cNvPr id="4" name="Gerader Verbinder 3">
            <a:extLst>
              <a:ext uri="{FF2B5EF4-FFF2-40B4-BE49-F238E27FC236}">
                <a16:creationId xmlns:a16="http://schemas.microsoft.com/office/drawing/2014/main" id="{70B092E5-51C6-D1DB-9467-BD2D61DE278D}"/>
              </a:ext>
            </a:extLst>
          </p:cNvPr>
          <p:cNvCxnSpPr/>
          <p:nvPr/>
        </p:nvCxnSpPr>
        <p:spPr>
          <a:xfrm>
            <a:off x="690972" y="1417736"/>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A1EF948A-2377-6BE0-A0E1-CFE13C3AECD7}"/>
              </a:ext>
            </a:extLst>
          </p:cNvPr>
          <p:cNvSpPr/>
          <p:nvPr/>
        </p:nvSpPr>
        <p:spPr>
          <a:xfrm>
            <a:off x="6309402" y="398705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37E7C438-A8B2-058C-ECEB-DB44A34B09D4}"/>
              </a:ext>
            </a:extLst>
          </p:cNvPr>
          <p:cNvSpPr txBox="1"/>
          <p:nvPr/>
        </p:nvSpPr>
        <p:spPr>
          <a:xfrm>
            <a:off x="7281810" y="3853236"/>
            <a:ext cx="3774210" cy="830997"/>
          </a:xfrm>
          <a:prstGeom prst="rect">
            <a:avLst/>
          </a:prstGeom>
          <a:noFill/>
        </p:spPr>
        <p:txBody>
          <a:bodyPr wrap="square" rtlCol="0">
            <a:spAutoFit/>
          </a:bodyPr>
          <a:lstStyle/>
          <a:p>
            <a:r>
              <a:rPr lang="de-DE" sz="2400" err="1">
                <a:latin typeface="Arial" panose="020B0604020202020204" pitchFamily="34" charset="0"/>
                <a:cs typeface="Arial" panose="020B0604020202020204" pitchFamily="34" charset="0"/>
              </a:rPr>
              <a:t>Significant</a:t>
            </a:r>
            <a:r>
              <a:rPr lang="de-DE" sz="2400">
                <a:latin typeface="Arial" panose="020B0604020202020204" pitchFamily="34" charset="0"/>
                <a:cs typeface="Arial" panose="020B0604020202020204" pitchFamily="34" charset="0"/>
              </a:rPr>
              <a:t> </a:t>
            </a:r>
            <a:r>
              <a:rPr lang="de-DE" sz="2400" err="1">
                <a:latin typeface="Arial" panose="020B0604020202020204" pitchFamily="34" charset="0"/>
                <a:cs typeface="Arial" panose="020B0604020202020204" pitchFamily="34" charset="0"/>
              </a:rPr>
              <a:t>advantage</a:t>
            </a:r>
            <a:r>
              <a:rPr lang="de-DE" sz="2400">
                <a:latin typeface="Arial" panose="020B0604020202020204" pitchFamily="34" charset="0"/>
                <a:cs typeface="Arial" panose="020B0604020202020204" pitchFamily="34" charset="0"/>
              </a:rPr>
              <a:t> </a:t>
            </a:r>
            <a:r>
              <a:rPr lang="de-DE" sz="2400" err="1">
                <a:latin typeface="Arial" panose="020B0604020202020204" pitchFamily="34" charset="0"/>
                <a:cs typeface="Arial" panose="020B0604020202020204" pitchFamily="34" charset="0"/>
              </a:rPr>
              <a:t>for</a:t>
            </a:r>
            <a:r>
              <a:rPr lang="de-DE" sz="2400">
                <a:latin typeface="Arial" panose="020B0604020202020204" pitchFamily="34" charset="0"/>
                <a:cs typeface="Arial" panose="020B0604020202020204" pitchFamily="34" charset="0"/>
              </a:rPr>
              <a:t> Dual-Rod-System </a:t>
            </a:r>
            <a:r>
              <a:rPr lang="de-DE"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11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2000366"/>
            <a:ext cx="10886989" cy="4234636"/>
          </a:xfrm>
        </p:spPr>
        <p:txBody>
          <a:bodyPr vert="horz" lIns="91440" tIns="45720" rIns="91440" bIns="45720" rtlCol="0" anchor="t">
            <a:normAutofit/>
          </a:bodyPr>
          <a:lstStyle/>
          <a:p>
            <a:pPr marL="342900" indent="-342900">
              <a:lnSpc>
                <a:spcPct val="120000"/>
              </a:lnSpc>
              <a:buFont typeface="Symbol" panose="05050102010706020507" pitchFamily="18" charset="2"/>
              <a:buChar char=""/>
            </a:pPr>
            <a:r>
              <a:rPr lang="de-DE" sz="2400" kern="100">
                <a:latin typeface="Arial"/>
                <a:ea typeface="Arial" panose="020B0604020202020204" pitchFamily="34" charset="0"/>
                <a:cs typeface="Times New Roman"/>
              </a:rPr>
              <a:t>Pump </a:t>
            </a:r>
            <a:r>
              <a:rPr lang="de-DE" sz="2400" kern="100" err="1">
                <a:latin typeface="Arial"/>
                <a:ea typeface="Arial" panose="020B0604020202020204" pitchFamily="34" charset="0"/>
                <a:cs typeface="Times New Roman"/>
              </a:rPr>
              <a:t>Requirements</a:t>
            </a:r>
            <a:r>
              <a:rPr lang="de-DE" sz="2400" kern="100">
                <a:latin typeface="Arial"/>
                <a:ea typeface="Arial" panose="020B0604020202020204" pitchFamily="34" charset="0"/>
                <a:cs typeface="Times New Roman"/>
              </a:rPr>
              <a:t> per System,  </a:t>
            </a:r>
            <a:r>
              <a:rPr lang="de-DE" sz="2400" kern="100" err="1">
                <a:latin typeface="Arial"/>
                <a:ea typeface="Arial" panose="020B0604020202020204" pitchFamily="34" charset="0"/>
                <a:cs typeface="Times New Roman"/>
              </a:rPr>
              <a:t>reaming</a:t>
            </a:r>
            <a:r>
              <a:rPr lang="de-DE" sz="2400" kern="100">
                <a:latin typeface="Arial"/>
                <a:ea typeface="Arial" panose="020B0604020202020204" pitchFamily="34" charset="0"/>
                <a:cs typeface="Times New Roman"/>
              </a:rPr>
              <a:t> (</a:t>
            </a:r>
            <a:r>
              <a:rPr lang="de-DE" sz="2400" kern="100" err="1">
                <a:latin typeface="Arial"/>
                <a:ea typeface="Arial" panose="020B0604020202020204" pitchFamily="34" charset="0"/>
                <a:cs typeface="Times New Roman"/>
              </a:rPr>
              <a:t>change</a:t>
            </a:r>
            <a:r>
              <a:rPr lang="de-DE" sz="2400" kern="100">
                <a:latin typeface="Arial"/>
                <a:ea typeface="Arial" panose="020B0604020202020204" pitchFamily="34" charset="0"/>
                <a:cs typeface="Times New Roman"/>
              </a:rPr>
              <a:t> </a:t>
            </a:r>
            <a:r>
              <a:rPr lang="de-DE" sz="2400" kern="100" err="1">
                <a:latin typeface="Arial"/>
                <a:ea typeface="Arial" panose="020B0604020202020204" pitchFamily="34" charset="0"/>
                <a:cs typeface="Times New Roman"/>
              </a:rPr>
              <a:t>system</a:t>
            </a:r>
            <a:r>
              <a:rPr lang="de-DE" sz="2400" kern="100">
                <a:latin typeface="Arial"/>
                <a:ea typeface="Arial" panose="020B0604020202020204" pitchFamily="34" charset="0"/>
                <a:cs typeface="Times New Roman"/>
              </a:rPr>
              <a:t> </a:t>
            </a:r>
            <a:r>
              <a:rPr lang="de-DE" sz="2400" kern="100" err="1">
                <a:latin typeface="Arial"/>
                <a:ea typeface="Arial" panose="020B0604020202020204" pitchFamily="34" charset="0"/>
                <a:cs typeface="Times New Roman"/>
              </a:rPr>
              <a:t>pilot</a:t>
            </a:r>
            <a:r>
              <a:rPr lang="de-DE" sz="2400" kern="100">
                <a:latin typeface="Arial"/>
                <a:ea typeface="Arial" panose="020B0604020202020204" pitchFamily="34" charset="0"/>
                <a:cs typeface="Times New Roman"/>
              </a:rPr>
              <a:t> </a:t>
            </a:r>
            <a:r>
              <a:rPr lang="de-DE" sz="2400" kern="100" err="1">
                <a:latin typeface="Arial"/>
                <a:ea typeface="Arial" panose="020B0604020202020204" pitchFamily="34" charset="0"/>
                <a:cs typeface="Times New Roman"/>
              </a:rPr>
              <a:t>reaming</a:t>
            </a:r>
            <a:r>
              <a:rPr lang="de-DE" sz="2400" kern="100">
                <a:latin typeface="Arial"/>
                <a:ea typeface="Arial" panose="020B0604020202020204" pitchFamily="34" charset="0"/>
                <a:cs typeface="Times New Roman"/>
              </a:rPr>
              <a:t>??)</a:t>
            </a:r>
            <a:endParaRPr lang="de-DE" sz="2400">
              <a:effectLst/>
              <a:latin typeface="Arial"/>
              <a:ea typeface="Calibri" panose="020F0502020204030204" pitchFamily="34" charset="0"/>
            </a:endParaRPr>
          </a:p>
          <a:p>
            <a:endParaRPr lang="de-DE"/>
          </a:p>
        </p:txBody>
      </p:sp>
      <p:sp>
        <p:nvSpPr>
          <p:cNvPr id="5" name="Inhaltsplatzhalter 2">
            <a:extLst>
              <a:ext uri="{FF2B5EF4-FFF2-40B4-BE49-F238E27FC236}">
                <a16:creationId xmlns:a16="http://schemas.microsoft.com/office/drawing/2014/main" id="{7BAE7B34-F7EA-0EE4-F785-E954F804051F}"/>
              </a:ext>
            </a:extLst>
          </p:cNvPr>
          <p:cNvSpPr txBox="1">
            <a:spLocks/>
          </p:cNvSpPr>
          <p:nvPr/>
        </p:nvSpPr>
        <p:spPr>
          <a:xfrm>
            <a:off x="690972" y="2743200"/>
            <a:ext cx="5106324"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lvl="1">
              <a:buFont typeface="Wingdings" panose="05000000000000000000" pitchFamily="2" charset="2"/>
              <a:buChar char="§"/>
            </a:pPr>
            <a:r>
              <a:rPr lang="de-DE">
                <a:ea typeface="Calibri" panose="020F0502020204030204" pitchFamily="34" charset="0"/>
              </a:rPr>
              <a:t>18 t Class 	60-100 l/min</a:t>
            </a:r>
          </a:p>
          <a:p>
            <a:pPr lvl="1">
              <a:buFont typeface="Wingdings" panose="05000000000000000000" pitchFamily="2" charset="2"/>
              <a:buChar char="§"/>
            </a:pPr>
            <a:r>
              <a:rPr lang="de-DE">
                <a:ea typeface="Calibri" panose="020F0502020204030204" pitchFamily="34" charset="0"/>
              </a:rPr>
              <a:t>30 t Class	60-120 l/min</a:t>
            </a:r>
          </a:p>
          <a:p>
            <a:pPr lvl="1">
              <a:buFont typeface="Wingdings" panose="05000000000000000000" pitchFamily="2" charset="2"/>
              <a:buChar char="§"/>
            </a:pPr>
            <a:r>
              <a:rPr lang="de-DE">
                <a:ea typeface="Calibri" panose="020F0502020204030204" pitchFamily="34" charset="0"/>
              </a:rPr>
              <a:t>54 t Class	120-150 l/min</a:t>
            </a:r>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Mud-Motors</a:t>
            </a:r>
          </a:p>
          <a:p>
            <a:pPr lvl="1">
              <a:buFont typeface="Wingdings" panose="05000000000000000000" pitchFamily="2" charset="2"/>
              <a:buChar char="§"/>
            </a:pPr>
            <a:r>
              <a:rPr lang="de-DE" sz="2400">
                <a:ea typeface="Calibri" panose="020F0502020204030204" pitchFamily="34" charset="0"/>
              </a:rPr>
              <a:t>18 t </a:t>
            </a:r>
            <a:r>
              <a:rPr lang="de-DE">
                <a:ea typeface="Calibri" panose="020F0502020204030204" pitchFamily="34" charset="0"/>
              </a:rPr>
              <a:t>Class</a:t>
            </a:r>
            <a:r>
              <a:rPr lang="de-DE" sz="2400">
                <a:ea typeface="Calibri" panose="020F0502020204030204" pitchFamily="34" charset="0"/>
              </a:rPr>
              <a:t> 	250-300 l/min</a:t>
            </a:r>
          </a:p>
          <a:p>
            <a:pPr lvl="1">
              <a:buFont typeface="Wingdings" panose="05000000000000000000" pitchFamily="2" charset="2"/>
              <a:buChar char="§"/>
            </a:pPr>
            <a:r>
              <a:rPr lang="de-DE" sz="2400">
                <a:ea typeface="Calibri" panose="020F0502020204030204" pitchFamily="34" charset="0"/>
              </a:rPr>
              <a:t>30 t </a:t>
            </a:r>
            <a:r>
              <a:rPr lang="de-DE">
                <a:ea typeface="Calibri" panose="020F0502020204030204" pitchFamily="34" charset="0"/>
              </a:rPr>
              <a:t>Class</a:t>
            </a:r>
            <a:r>
              <a:rPr lang="de-DE" sz="2400">
                <a:ea typeface="Calibri" panose="020F0502020204030204" pitchFamily="34" charset="0"/>
              </a:rPr>
              <a:t>	300-500 l/min</a:t>
            </a:r>
          </a:p>
          <a:p>
            <a:pPr lvl="1">
              <a:buFont typeface="Wingdings" panose="05000000000000000000" pitchFamily="2" charset="2"/>
              <a:buChar char="§"/>
            </a:pPr>
            <a:r>
              <a:rPr lang="de-DE" sz="2400">
                <a:ea typeface="Calibri" panose="020F0502020204030204" pitchFamily="34" charset="0"/>
              </a:rPr>
              <a:t>54 t </a:t>
            </a:r>
            <a:r>
              <a:rPr lang="de-DE">
                <a:ea typeface="Calibri" panose="020F0502020204030204" pitchFamily="34" charset="0"/>
              </a:rPr>
              <a:t>Class</a:t>
            </a:r>
            <a:r>
              <a:rPr lang="de-DE" sz="2400">
                <a:ea typeface="Calibri" panose="020F0502020204030204" pitchFamily="34" charset="0"/>
              </a:rPr>
              <a:t>	500-1000 l/min</a:t>
            </a:r>
          </a:p>
          <a:p>
            <a:pPr>
              <a:buFont typeface="Wingdings" panose="05000000000000000000" pitchFamily="2" charset="2"/>
              <a:buChar char="§"/>
            </a:pPr>
            <a:endParaRPr lang="de-DE" sz="2400" b="1">
              <a:ea typeface="Calibri" panose="020F0502020204030204" pitchFamily="34" charset="0"/>
            </a:endParaRPr>
          </a:p>
        </p:txBody>
      </p:sp>
      <p:sp>
        <p:nvSpPr>
          <p:cNvPr id="4" name="Pfeil: nach rechts 3">
            <a:extLst>
              <a:ext uri="{FF2B5EF4-FFF2-40B4-BE49-F238E27FC236}">
                <a16:creationId xmlns:a16="http://schemas.microsoft.com/office/drawing/2014/main" id="{BD4C9227-55F3-015C-41F7-E69B39BD6037}"/>
              </a:ext>
            </a:extLst>
          </p:cNvPr>
          <p:cNvSpPr/>
          <p:nvPr/>
        </p:nvSpPr>
        <p:spPr>
          <a:xfrm>
            <a:off x="5705856" y="303580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7BE4039F-8903-4EE3-3734-76E75D8A674E}"/>
              </a:ext>
            </a:extLst>
          </p:cNvPr>
          <p:cNvSpPr/>
          <p:nvPr/>
        </p:nvSpPr>
        <p:spPr>
          <a:xfrm>
            <a:off x="5705856"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8DB69DE-BF29-250C-E6B4-A90A82822F9D}"/>
              </a:ext>
            </a:extLst>
          </p:cNvPr>
          <p:cNvSpPr txBox="1"/>
          <p:nvPr/>
        </p:nvSpPr>
        <p:spPr>
          <a:xfrm>
            <a:off x="6528816" y="3148209"/>
            <a:ext cx="5413248" cy="707886"/>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Smaller pumps necessary for pilot drilling!</a:t>
            </a:r>
          </a:p>
          <a:p>
            <a:r>
              <a:rPr lang="de-DE" sz="2000">
                <a:latin typeface="Arial" panose="020B0604020202020204" pitchFamily="34" charset="0"/>
                <a:cs typeface="Arial" panose="020B0604020202020204" pitchFamily="34" charset="0"/>
              </a:rPr>
              <a:t>BUT: </a:t>
            </a:r>
            <a:r>
              <a:rPr lang="en-US" sz="2000" u="sng">
                <a:latin typeface="Arial" panose="020B0604020202020204" pitchFamily="34" charset="0"/>
                <a:cs typeface="Arial" panose="020B0604020202020204" pitchFamily="34" charset="0"/>
              </a:rPr>
              <a:t>No</a:t>
            </a:r>
            <a:r>
              <a:rPr lang="en-US" sz="2000">
                <a:latin typeface="Arial" panose="020B0604020202020204" pitchFamily="34" charset="0"/>
                <a:cs typeface="Arial" panose="020B0604020202020204" pitchFamily="34" charset="0"/>
              </a:rPr>
              <a:t> difference while reaming !!</a:t>
            </a:r>
            <a:endParaRPr lang="de-DE" sz="200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85238A8B-DEE0-37F1-7F81-BD227FDA6DAA}"/>
              </a:ext>
            </a:extLst>
          </p:cNvPr>
          <p:cNvSpPr txBox="1"/>
          <p:nvPr/>
        </p:nvSpPr>
        <p:spPr>
          <a:xfrm>
            <a:off x="6528816" y="4954137"/>
            <a:ext cx="5413248" cy="707886"/>
          </a:xfrm>
          <a:prstGeom prst="rect">
            <a:avLst/>
          </a:prstGeom>
          <a:noFill/>
        </p:spPr>
        <p:txBody>
          <a:bodyPr wrap="square" lIns="91440" tIns="45720" rIns="91440" bIns="45720" rtlCol="0" anchor="t">
            <a:spAutoFit/>
          </a:bodyPr>
          <a:lstStyle/>
          <a:p>
            <a:r>
              <a:rPr lang="en-US" sz="2000">
                <a:latin typeface="Arial"/>
                <a:cs typeface="Arial"/>
              </a:rPr>
              <a:t>Same pumps needed for pilot drilling and reaming!</a:t>
            </a:r>
          </a:p>
        </p:txBody>
      </p:sp>
      <p:cxnSp>
        <p:nvCxnSpPr>
          <p:cNvPr id="7" name="Gerader Verbinder 6">
            <a:extLst>
              <a:ext uri="{FF2B5EF4-FFF2-40B4-BE49-F238E27FC236}">
                <a16:creationId xmlns:a16="http://schemas.microsoft.com/office/drawing/2014/main" id="{AF68E03F-377B-067B-A178-4B6AD9D00280}"/>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3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728216"/>
            <a:ext cx="10515600" cy="4351338"/>
          </a:xfrm>
        </p:spPr>
        <p:txBody>
          <a:bodyPr vert="horz" lIns="91440" tIns="45720" rIns="91440" bIns="45720" rtlCol="0" anchor="t">
            <a:normAutofit/>
          </a:bodyPr>
          <a:lstStyle/>
          <a:p>
            <a:pPr marL="342900" indent="-342900">
              <a:lnSpc>
                <a:spcPct val="12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Water availability and environmental regulations</a:t>
            </a:r>
            <a:endParaRPr lang="de-DE" kern="10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pPr>
              <a:buFont typeface="Wingdings" panose="05000000000000000000" pitchFamily="2" charset="2"/>
              <a:buChar char="§"/>
            </a:pPr>
            <a:r>
              <a:rPr lang="en-US" sz="2400">
                <a:latin typeface="Arial"/>
                <a:cs typeface="Arial"/>
              </a:rPr>
              <a:t>The amount of water allowed to take from the public network or a  river/stream may be limited, due to:</a:t>
            </a:r>
            <a:endParaRPr lang="de-DE" sz="2400">
              <a:latin typeface="Arial"/>
              <a:cs typeface="Arial"/>
            </a:endParaRPr>
          </a:p>
          <a:p>
            <a:pPr lvl="1">
              <a:buFont typeface="Wingdings" panose="05000000000000000000" pitchFamily="2" charset="2"/>
              <a:buChar char="§"/>
            </a:pPr>
            <a:r>
              <a:rPr lang="en-US" sz="2000">
                <a:latin typeface="Arial"/>
                <a:cs typeface="Arial"/>
              </a:rPr>
              <a:t>Possible overloading of the water supply network
Environmental regulations that limit water abstraction, esp. in summer</a:t>
            </a:r>
            <a:endParaRPr lang="de-DE" sz="2000">
              <a:latin typeface="Arial"/>
              <a:cs typeface="Arial"/>
            </a:endParaRPr>
          </a:p>
          <a:p>
            <a:pPr lvl="1">
              <a:buFont typeface="Wingdings" panose="05000000000000000000" pitchFamily="2" charset="2"/>
              <a:buChar char="§"/>
            </a:pPr>
            <a:endParaRPr lang="de-DE" sz="2000"/>
          </a:p>
        </p:txBody>
      </p:sp>
      <p:sp>
        <p:nvSpPr>
          <p:cNvPr id="4" name="Pfeil: nach rechts 3">
            <a:extLst>
              <a:ext uri="{FF2B5EF4-FFF2-40B4-BE49-F238E27FC236}">
                <a16:creationId xmlns:a16="http://schemas.microsoft.com/office/drawing/2014/main" id="{32CFB15C-CBC1-5E5E-E0DF-EA861BB2AA16}"/>
              </a:ext>
            </a:extLst>
          </p:cNvPr>
          <p:cNvSpPr/>
          <p:nvPr/>
        </p:nvSpPr>
        <p:spPr>
          <a:xfrm>
            <a:off x="2194560"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697DF74-4AF8-6902-ADBC-18DCE05AB86B}"/>
              </a:ext>
            </a:extLst>
          </p:cNvPr>
          <p:cNvSpPr txBox="1"/>
          <p:nvPr/>
        </p:nvSpPr>
        <p:spPr>
          <a:xfrm>
            <a:off x="3511295" y="4745736"/>
            <a:ext cx="8267263"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Clear advantage with lower suspension requirements for pilot drilling !</a:t>
            </a:r>
          </a:p>
          <a:p>
            <a:r>
              <a:rPr lang="de-DE" sz="2000">
                <a:latin typeface="Arial" panose="020B0604020202020204" pitchFamily="34" charset="0"/>
                <a:cs typeface="Arial" panose="020B0604020202020204" pitchFamily="34" charset="0"/>
              </a:rPr>
              <a:t>BUT: </a:t>
            </a:r>
            <a:r>
              <a:rPr lang="en-US" sz="2000">
                <a:latin typeface="Arial" panose="020B0604020202020204" pitchFamily="34" charset="0"/>
                <a:cs typeface="Arial" panose="020B0604020202020204" pitchFamily="34" charset="0"/>
              </a:rPr>
              <a:t>During reaming process, the need for flushing is higher again and there is no difference between the two systems !!</a:t>
            </a:r>
            <a:endParaRPr lang="de-DE" sz="2000">
              <a:latin typeface="Arial" panose="020B0604020202020204" pitchFamily="34" charset="0"/>
              <a:cs typeface="Arial" panose="020B0604020202020204" pitchFamily="34" charset="0"/>
            </a:endParaRPr>
          </a:p>
        </p:txBody>
      </p:sp>
      <p:cxnSp>
        <p:nvCxnSpPr>
          <p:cNvPr id="6" name="Gerader Verbinder 5">
            <a:extLst>
              <a:ext uri="{FF2B5EF4-FFF2-40B4-BE49-F238E27FC236}">
                <a16:creationId xmlns:a16="http://schemas.microsoft.com/office/drawing/2014/main" id="{9413E8A7-739F-C658-024E-F1B7C4911168}"/>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11148"/>
            <a:ext cx="10279455" cy="1755828"/>
          </a:xfrm>
        </p:spPr>
        <p:txBody>
          <a:bodyPr vert="horz" lIns="91440" tIns="45720" rIns="91440" bIns="45720" rtlCol="0" anchor="t">
            <a:normAutofit fontScale="92500" lnSpcReduction="20000"/>
          </a:bodyPr>
          <a:lstStyle/>
          <a:p>
            <a:pPr marL="342900" indent="-342900">
              <a:lnSpc>
                <a:spcPct val="120000"/>
              </a:lnSpc>
              <a:buFont typeface="Symbol" panose="05050102010706020507" pitchFamily="18" charset="2"/>
              <a:buChar char=""/>
            </a:pPr>
            <a:r>
              <a:rPr lang="de-DE" sz="2600" kern="100" err="1">
                <a:latin typeface="Arial"/>
                <a:ea typeface="Arial" panose="020B0604020202020204" pitchFamily="34" charset="0"/>
                <a:cs typeface="Times New Roman"/>
              </a:rPr>
              <a:t>Borehole</a:t>
            </a:r>
            <a:r>
              <a:rPr lang="de-DE" sz="2600" kern="100">
                <a:latin typeface="Arial"/>
                <a:ea typeface="Arial" panose="020B0604020202020204" pitchFamily="34" charset="0"/>
                <a:cs typeface="Times New Roman"/>
              </a:rPr>
              <a:t> </a:t>
            </a:r>
            <a:r>
              <a:rPr lang="de-DE" sz="2600" kern="100" err="1">
                <a:latin typeface="Arial"/>
                <a:ea typeface="Arial" panose="020B0604020202020204" pitchFamily="34" charset="0"/>
                <a:cs typeface="Times New Roman"/>
              </a:rPr>
              <a:t>cleaning</a:t>
            </a:r>
            <a:r>
              <a:rPr lang="de-DE" sz="2600" kern="100">
                <a:latin typeface="Arial"/>
                <a:ea typeface="Arial" panose="020B0604020202020204" pitchFamily="34" charset="0"/>
                <a:cs typeface="Times New Roman"/>
              </a:rPr>
              <a:t> (Cutting-</a:t>
            </a:r>
            <a:r>
              <a:rPr lang="de-DE" sz="2600" kern="100" err="1">
                <a:latin typeface="Arial"/>
                <a:ea typeface="Arial" panose="020B0604020202020204" pitchFamily="34" charset="0"/>
                <a:cs typeface="Times New Roman"/>
              </a:rPr>
              <a:t>Beds</a:t>
            </a:r>
            <a:r>
              <a:rPr lang="de-DE" sz="2600" kern="100">
                <a:latin typeface="Arial"/>
                <a:ea typeface="Arial" panose="020B0604020202020204" pitchFamily="34" charset="0"/>
                <a:cs typeface="Times New Roman"/>
              </a:rPr>
              <a:t>, </a:t>
            </a:r>
            <a:r>
              <a:rPr lang="en-US" sz="2600" kern="100">
                <a:latin typeface="Arial"/>
                <a:ea typeface="Arial" panose="020B0604020202020204" pitchFamily="34" charset="0"/>
                <a:cs typeface="Times New Roman"/>
              </a:rPr>
              <a:t>Washout in the borehole due to high pressures or velocities</a:t>
            </a:r>
            <a:r>
              <a:rPr lang="de-DE" sz="2600" kern="100">
                <a:latin typeface="Arial"/>
                <a:ea typeface="Arial" panose="020B0604020202020204" pitchFamily="34" charset="0"/>
                <a:cs typeface="Times New Roman"/>
              </a:rPr>
              <a:t>)</a:t>
            </a:r>
          </a:p>
          <a:p>
            <a:pPr marL="342900" indent="-342900">
              <a:lnSpc>
                <a:spcPct val="120000"/>
              </a:lnSpc>
              <a:buFont typeface="Symbol" panose="05050102010706020507" pitchFamily="18" charset="2"/>
              <a:buChar char=""/>
            </a:pPr>
            <a:endParaRPr lang="de-DE" sz="2400" kern="100">
              <a:latin typeface="Arial"/>
              <a:ea typeface="Arial" panose="020B0604020202020204" pitchFamily="34" charset="0"/>
              <a:cs typeface="Times New Roman"/>
            </a:endParaRPr>
          </a:p>
          <a:p>
            <a:pPr lvl="1">
              <a:lnSpc>
                <a:spcPct val="120000"/>
              </a:lnSpc>
              <a:buFont typeface="Wingdings" panose="05000000000000000000" pitchFamily="2" charset="2"/>
              <a:buChar char="§"/>
            </a:pPr>
            <a:r>
              <a:rPr lang="en-US" sz="2800" kern="100">
                <a:latin typeface="Arial"/>
                <a:ea typeface="Calibri"/>
                <a:cs typeface="Times New Roman"/>
              </a:rPr>
              <a:t>Cleaning the bottom of the borehole</a:t>
            </a:r>
            <a:endParaRPr lang="de-DE" sz="2800" kern="100">
              <a:effectLst/>
              <a:latin typeface="Arial"/>
              <a:ea typeface="Calibri" panose="020F0502020204030204" pitchFamily="34" charset="0"/>
              <a:cs typeface="Times New Roman"/>
            </a:endParaRPr>
          </a:p>
        </p:txBody>
      </p:sp>
      <p:sp>
        <p:nvSpPr>
          <p:cNvPr id="4" name="Inhaltsplatzhalter 2">
            <a:extLst>
              <a:ext uri="{FF2B5EF4-FFF2-40B4-BE49-F238E27FC236}">
                <a16:creationId xmlns:a16="http://schemas.microsoft.com/office/drawing/2014/main" id="{20CB526C-45C8-8A02-DB2D-910D58FDE1D3}"/>
              </a:ext>
            </a:extLst>
          </p:cNvPr>
          <p:cNvSpPr txBox="1">
            <a:spLocks/>
          </p:cNvSpPr>
          <p:nvPr/>
        </p:nvSpPr>
        <p:spPr>
          <a:xfrm>
            <a:off x="1420427" y="3485799"/>
            <a:ext cx="8447850" cy="932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a:buFont typeface="Wingdings" panose="05000000000000000000" pitchFamily="2" charset="2"/>
              <a:buChar char="§"/>
            </a:pPr>
            <a:r>
              <a:rPr lang="de-DE" sz="2400" b="1">
                <a:ea typeface="Calibri" panose="020F0502020204030204" pitchFamily="34" charset="0"/>
              </a:rPr>
              <a:t>Mud-Motors</a:t>
            </a:r>
          </a:p>
        </p:txBody>
      </p:sp>
      <p:cxnSp>
        <p:nvCxnSpPr>
          <p:cNvPr id="5" name="Gerader Verbinder 4">
            <a:extLst>
              <a:ext uri="{FF2B5EF4-FFF2-40B4-BE49-F238E27FC236}">
                <a16:creationId xmlns:a16="http://schemas.microsoft.com/office/drawing/2014/main" id="{576A66BF-FDDD-B782-829A-CD42C60F238C}"/>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F1429338-074A-3373-150B-B498A8DD5078}"/>
              </a:ext>
            </a:extLst>
          </p:cNvPr>
          <p:cNvSpPr/>
          <p:nvPr/>
        </p:nvSpPr>
        <p:spPr>
          <a:xfrm>
            <a:off x="6355173" y="3429000"/>
            <a:ext cx="547723"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6E4970B-93AE-BA8E-F4B0-6320CE3B5616}"/>
              </a:ext>
            </a:extLst>
          </p:cNvPr>
          <p:cNvSpPr txBox="1"/>
          <p:nvPr/>
        </p:nvSpPr>
        <p:spPr>
          <a:xfrm>
            <a:off x="6902896" y="3233624"/>
            <a:ext cx="5116657"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Better discharge/cleaning and less </a:t>
            </a:r>
          </a:p>
          <a:p>
            <a:r>
              <a:rPr lang="de-DE" sz="2000">
                <a:latin typeface="Arial" panose="020B0604020202020204" pitchFamily="34" charset="0"/>
                <a:cs typeface="Arial" panose="020B0604020202020204" pitchFamily="34" charset="0"/>
              </a:rPr>
              <a:t>Cutting-</a:t>
            </a:r>
            <a:r>
              <a:rPr lang="de-DE" sz="2000" err="1">
                <a:latin typeface="Arial" panose="020B0604020202020204" pitchFamily="34" charset="0"/>
                <a:cs typeface="Arial" panose="020B0604020202020204" pitchFamily="34" charset="0"/>
              </a:rPr>
              <a:t>Beds</a:t>
            </a:r>
            <a:r>
              <a:rPr lang="de-DE"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with higher flushing quantity
(-speed) so advantage for </a:t>
            </a:r>
            <a:r>
              <a:rPr lang="de-DE" sz="2000">
                <a:latin typeface="Arial" panose="020B0604020202020204" pitchFamily="34" charset="0"/>
                <a:cs typeface="Arial" panose="020B0604020202020204" pitchFamily="34" charset="0"/>
              </a:rPr>
              <a:t>Mud-Motors !</a:t>
            </a:r>
          </a:p>
        </p:txBody>
      </p:sp>
      <p:sp>
        <p:nvSpPr>
          <p:cNvPr id="9" name="Inhaltsplatzhalter 2">
            <a:extLst>
              <a:ext uri="{FF2B5EF4-FFF2-40B4-BE49-F238E27FC236}">
                <a16:creationId xmlns:a16="http://schemas.microsoft.com/office/drawing/2014/main" id="{87396FBE-ED5E-15D1-F81E-E7C4B4B31F70}"/>
              </a:ext>
            </a:extLst>
          </p:cNvPr>
          <p:cNvSpPr txBox="1">
            <a:spLocks/>
          </p:cNvSpPr>
          <p:nvPr/>
        </p:nvSpPr>
        <p:spPr>
          <a:xfrm>
            <a:off x="1311785" y="4880508"/>
            <a:ext cx="8447850" cy="9326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a:latin typeface="Arial"/>
                <a:ea typeface="Calibri"/>
                <a:cs typeface="Arial"/>
              </a:rPr>
              <a:t>But: </a:t>
            </a:r>
            <a:r>
              <a:rPr lang="en-US" sz="2400">
                <a:latin typeface="Arial"/>
                <a:ea typeface="Calibri"/>
                <a:cs typeface="Arial"/>
              </a:rPr>
              <a:t>Risk of washout in the borehole due to high volumes!?</a:t>
            </a:r>
            <a:r>
              <a:rPr lang="de-DE" sz="2400">
                <a:latin typeface="Arial"/>
                <a:ea typeface="Calibri"/>
                <a:cs typeface="Arial"/>
              </a:rPr>
              <a:t>	</a:t>
            </a:r>
            <a:r>
              <a:rPr lang="de-DE" sz="2400" err="1">
                <a:highlight>
                  <a:srgbClr val="FF0000"/>
                </a:highlight>
                <a:latin typeface="Arial"/>
                <a:ea typeface="Calibri"/>
                <a:cs typeface="Arial"/>
              </a:rPr>
              <a:t>Discussion</a:t>
            </a:r>
            <a:endParaRPr lang="de-DE" sz="2400">
              <a:highlight>
                <a:srgbClr val="FF0000"/>
              </a:highlight>
              <a:latin typeface="Arial"/>
              <a:ea typeface="Calibri"/>
              <a:cs typeface="Arial"/>
            </a:endParaRPr>
          </a:p>
        </p:txBody>
      </p:sp>
    </p:spTree>
    <p:extLst>
      <p:ext uri="{BB962C8B-B14F-4D97-AF65-F5344CB8AC3E}">
        <p14:creationId xmlns:p14="http://schemas.microsoft.com/office/powerpoint/2010/main" val="23812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49290"/>
            <a:ext cx="10515600" cy="697409"/>
          </a:xfrm>
        </p:spPr>
        <p:txBody>
          <a:bodyPr>
            <a:normAutofit/>
          </a:bodyPr>
          <a:lstStyle/>
          <a:p>
            <a:r>
              <a:rPr lang="de-DE" sz="2800"/>
              <a:t>Agenda</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1446699"/>
            <a:ext cx="10582275" cy="5271735"/>
          </a:xfrm>
        </p:spPr>
        <p:txBody>
          <a:bodyPr vert="horz" lIns="91440" tIns="45720" rIns="91440" bIns="45720" rtlCol="0" anchor="t">
            <a:normAutofit fontScale="70000" lnSpcReduction="20000"/>
          </a:bodyPr>
          <a:lstStyle/>
          <a:p>
            <a:pPr marL="0" indent="0">
              <a:buNone/>
            </a:pPr>
            <a:r>
              <a:rPr lang="de-DE" sz="3100" b="1" dirty="0">
                <a:latin typeface="Arial"/>
                <a:cs typeface="Arial"/>
              </a:rPr>
              <a:t>Session 1 	</a:t>
            </a:r>
            <a:r>
              <a:rPr lang="en-US" sz="3100" b="1" dirty="0">
                <a:latin typeface="Arial"/>
                <a:cs typeface="Arial"/>
              </a:rPr>
              <a:t>History, technical structure, modes of action</a:t>
            </a:r>
            <a:r>
              <a:rPr lang="de-DE" sz="3100" dirty="0">
                <a:latin typeface="Arial"/>
                <a:cs typeface="Arial"/>
              </a:rPr>
              <a:t>		</a:t>
            </a:r>
          </a:p>
          <a:p>
            <a:pPr marL="0" indent="0">
              <a:buNone/>
            </a:pPr>
            <a:r>
              <a:rPr lang="de-DE" sz="3100" dirty="0">
                <a:latin typeface="Arial"/>
                <a:cs typeface="Arial"/>
              </a:rPr>
              <a:t>		</a:t>
            </a:r>
            <a:r>
              <a:rPr lang="en-US" sz="3100" dirty="0">
                <a:latin typeface="Arial"/>
                <a:cs typeface="Arial"/>
              </a:rPr>
              <a:t>History, BHA structure, mode of operation, deployed HDD-systems, </a:t>
            </a:r>
            <a:r>
              <a:rPr lang="de-DE" sz="3100" dirty="0">
                <a:latin typeface="Arial"/>
                <a:cs typeface="Arial"/>
              </a:rPr>
              <a:t>		</a:t>
            </a:r>
            <a:r>
              <a:rPr lang="en-US" sz="3100" dirty="0">
                <a:latin typeface="Arial"/>
                <a:cs typeface="Arial"/>
              </a:rPr>
              <a:t>ROPs, controllability, areas of application/application limits, </a:t>
            </a:r>
            <a:r>
              <a:rPr lang="de-DE" sz="3100" dirty="0">
                <a:latin typeface="Arial"/>
                <a:cs typeface="Arial"/>
              </a:rPr>
              <a:t>		            </a:t>
            </a:r>
            <a:r>
              <a:rPr lang="en-US" sz="3100" dirty="0">
                <a:latin typeface="Arial"/>
                <a:cs typeface="Arial"/>
              </a:rPr>
              <a:t>(drilling lengths, radii, subsoil), equipment costs</a:t>
            </a:r>
            <a:endParaRPr lang="en-US" sz="3100" dirty="0"/>
          </a:p>
          <a:p>
            <a:pPr marL="0" indent="0">
              <a:buNone/>
            </a:pPr>
            <a:endParaRPr lang="en-US" sz="1500" dirty="0"/>
          </a:p>
          <a:p>
            <a:pPr marL="0" indent="0">
              <a:buNone/>
            </a:pPr>
            <a:r>
              <a:rPr lang="de-DE" sz="3100" b="1" dirty="0">
                <a:latin typeface="Arial"/>
                <a:cs typeface="Arial"/>
              </a:rPr>
              <a:t>Session 2</a:t>
            </a:r>
            <a:r>
              <a:rPr lang="de-DE" sz="3100" dirty="0">
                <a:latin typeface="Arial"/>
                <a:cs typeface="Arial"/>
              </a:rPr>
              <a:t> 	</a:t>
            </a:r>
            <a:r>
              <a:rPr lang="en-US" sz="3100" b="1" dirty="0">
                <a:latin typeface="Arial"/>
                <a:cs typeface="Arial"/>
              </a:rPr>
              <a:t>Measurement Methods/Positioning Methods in Comparison</a:t>
            </a:r>
            <a:r>
              <a:rPr lang="de-DE" sz="3100" dirty="0">
                <a:latin typeface="Arial"/>
                <a:cs typeface="Arial"/>
              </a:rPr>
              <a:t>			Walk-Over vs. Wire-Line, Wire-Line </a:t>
            </a:r>
            <a:r>
              <a:rPr lang="de-DE" sz="3100" dirty="0" err="1">
                <a:latin typeface="Arial"/>
                <a:cs typeface="Arial"/>
              </a:rPr>
              <a:t>with</a:t>
            </a:r>
            <a:r>
              <a:rPr lang="de-DE" sz="3100" dirty="0">
                <a:latin typeface="Arial"/>
                <a:cs typeface="Arial"/>
              </a:rPr>
              <a:t> Dual-Rod?, 				</a:t>
            </a:r>
            <a:r>
              <a:rPr lang="en-US" sz="3100" dirty="0">
                <a:latin typeface="Arial"/>
                <a:cs typeface="Arial"/>
              </a:rPr>
              <a:t>Accuracies, areas of application/limits of the measuring/locating 			methods, time required, costs</a:t>
            </a:r>
          </a:p>
          <a:p>
            <a:pPr marL="0" indent="0">
              <a:buNone/>
            </a:pPr>
            <a:endParaRPr lang="de-DE" sz="1500" b="1" dirty="0"/>
          </a:p>
          <a:p>
            <a:pPr marL="0" indent="0">
              <a:buNone/>
            </a:pPr>
            <a:r>
              <a:rPr lang="de-DE" sz="3100" b="1" dirty="0">
                <a:latin typeface="Arial"/>
                <a:cs typeface="Arial"/>
              </a:rPr>
              <a:t>Session 3 </a:t>
            </a:r>
            <a:r>
              <a:rPr lang="de-DE" sz="3100" dirty="0">
                <a:latin typeface="Arial"/>
                <a:cs typeface="Arial"/>
              </a:rPr>
              <a:t> 	</a:t>
            </a:r>
            <a:r>
              <a:rPr lang="en-US" sz="3100" b="1" dirty="0">
                <a:latin typeface="Arial"/>
                <a:cs typeface="Arial"/>
              </a:rPr>
              <a:t>Drilling fluid and borehole hydraulics</a:t>
            </a:r>
            <a:endParaRPr lang="de-DE" sz="3100" b="1" dirty="0">
              <a:latin typeface="Arial"/>
              <a:cs typeface="Arial"/>
            </a:endParaRPr>
          </a:p>
          <a:p>
            <a:pPr marL="0" indent="0">
              <a:buNone/>
            </a:pPr>
            <a:r>
              <a:rPr lang="de-DE" sz="3100" dirty="0">
                <a:latin typeface="Arial"/>
                <a:cs typeface="Arial"/>
              </a:rPr>
              <a:t>		</a:t>
            </a:r>
            <a:r>
              <a:rPr lang="en-US" sz="3100" dirty="0">
                <a:latin typeface="Arial"/>
                <a:cs typeface="Arial"/>
              </a:rPr>
              <a:t>Fluid requirements, pump requirements, environmental aspects</a:t>
            </a:r>
            <a:r>
              <a:rPr lang="de-DE" sz="3100" dirty="0">
                <a:latin typeface="Arial"/>
                <a:cs typeface="Arial"/>
              </a:rPr>
              <a:t>, 			</a:t>
            </a:r>
            <a:r>
              <a:rPr lang="en-US" sz="3100" dirty="0">
                <a:latin typeface="Arial"/>
                <a:cs typeface="Arial"/>
              </a:rPr>
              <a:t>Borehole cleaning, mud pressures, mud outbreaks, Borehole 			cleaning, costs for drilling fluid and wear and tear of the tools</a:t>
            </a:r>
            <a:endParaRPr lang="de-DE" sz="3100" dirty="0">
              <a:latin typeface="Arial"/>
              <a:cs typeface="Arial"/>
            </a:endParaRPr>
          </a:p>
          <a:p>
            <a:pPr marL="0" indent="0">
              <a:buNone/>
            </a:pPr>
            <a:endParaRPr lang="de-DE" sz="1500" b="1" dirty="0"/>
          </a:p>
          <a:p>
            <a:pPr marL="0" indent="0">
              <a:buNone/>
            </a:pPr>
            <a:r>
              <a:rPr lang="de-DE" sz="3100" b="1" dirty="0">
                <a:latin typeface="Arial"/>
                <a:cs typeface="Arial"/>
              </a:rPr>
              <a:t>Session 4 </a:t>
            </a:r>
            <a:r>
              <a:rPr lang="de-DE" sz="3100" dirty="0">
                <a:latin typeface="Arial"/>
                <a:cs typeface="Arial"/>
              </a:rPr>
              <a:t> 	</a:t>
            </a:r>
            <a:r>
              <a:rPr lang="de-DE" sz="3000" b="1" dirty="0" err="1">
                <a:latin typeface="Arial"/>
                <a:cs typeface="Arial"/>
              </a:rPr>
              <a:t>Comparison</a:t>
            </a:r>
            <a:r>
              <a:rPr lang="de-DE" sz="3000" b="1" dirty="0">
                <a:latin typeface="Arial"/>
                <a:cs typeface="Arial"/>
              </a:rPr>
              <a:t> </a:t>
            </a:r>
            <a:r>
              <a:rPr lang="de-DE" sz="3000" b="1" dirty="0" err="1">
                <a:latin typeface="Arial"/>
                <a:cs typeface="Arial"/>
              </a:rPr>
              <a:t>table</a:t>
            </a:r>
            <a:r>
              <a:rPr lang="de-DE" sz="3000" b="1" dirty="0">
                <a:latin typeface="Arial"/>
                <a:cs typeface="Arial"/>
              </a:rPr>
              <a:t>/</a:t>
            </a:r>
            <a:r>
              <a:rPr lang="de-DE" sz="3000" b="1" dirty="0" err="1">
                <a:latin typeface="Arial"/>
                <a:cs typeface="Arial"/>
              </a:rPr>
              <a:t>differentiation</a:t>
            </a:r>
            <a:r>
              <a:rPr lang="de-DE" sz="3000" b="1" dirty="0">
                <a:latin typeface="Arial"/>
                <a:cs typeface="Arial"/>
              </a:rPr>
              <a:t> </a:t>
            </a:r>
            <a:r>
              <a:rPr lang="de-DE" sz="3000" b="1" dirty="0" err="1">
                <a:latin typeface="Arial"/>
                <a:cs typeface="Arial"/>
              </a:rPr>
              <a:t>matrix</a:t>
            </a:r>
            <a:r>
              <a:rPr lang="de-DE" sz="3000" b="1" dirty="0">
                <a:latin typeface="Arial"/>
                <a:cs typeface="Arial"/>
              </a:rPr>
              <a:t> and </a:t>
            </a:r>
            <a:r>
              <a:rPr lang="de-DE" sz="3000" b="1" dirty="0" err="1">
                <a:latin typeface="Arial"/>
                <a:cs typeface="Arial"/>
              </a:rPr>
              <a:t>project</a:t>
            </a:r>
            <a:r>
              <a:rPr lang="de-DE" sz="3000" b="1" dirty="0">
                <a:latin typeface="Arial"/>
                <a:cs typeface="Arial"/>
              </a:rPr>
              <a:t> </a:t>
            </a:r>
            <a:r>
              <a:rPr lang="de-DE" sz="3000" b="1" dirty="0" err="1">
                <a:latin typeface="Arial"/>
                <a:cs typeface="Arial"/>
              </a:rPr>
              <a:t>examples</a:t>
            </a:r>
            <a:endParaRPr lang="de-DE" sz="3100" b="1" dirty="0">
              <a:latin typeface="Arial"/>
              <a:cs typeface="Arial"/>
            </a:endParaRPr>
          </a:p>
          <a:p>
            <a:pPr marL="0" indent="0">
              <a:buNone/>
            </a:pPr>
            <a:r>
              <a:rPr lang="de-DE" sz="3100" b="1" dirty="0">
                <a:latin typeface="Arial"/>
                <a:cs typeface="Arial"/>
              </a:rPr>
              <a:t>		</a:t>
            </a:r>
            <a:r>
              <a:rPr lang="de-DE" sz="3000" dirty="0" err="1">
                <a:latin typeface="Arial"/>
                <a:cs typeface="Arial"/>
              </a:rPr>
              <a:t>Comparison</a:t>
            </a:r>
            <a:r>
              <a:rPr lang="de-DE" sz="3000" dirty="0">
                <a:latin typeface="Arial"/>
                <a:cs typeface="Arial"/>
              </a:rPr>
              <a:t> </a:t>
            </a:r>
            <a:r>
              <a:rPr lang="de-DE" sz="3000" dirty="0" err="1">
                <a:latin typeface="Arial"/>
                <a:cs typeface="Arial"/>
              </a:rPr>
              <a:t>table</a:t>
            </a:r>
            <a:r>
              <a:rPr lang="de-DE" sz="3000" dirty="0">
                <a:latin typeface="Arial"/>
                <a:cs typeface="Arial"/>
              </a:rPr>
              <a:t>/</a:t>
            </a:r>
            <a:r>
              <a:rPr lang="de-DE" sz="3000" dirty="0" err="1">
                <a:latin typeface="Arial"/>
                <a:cs typeface="Arial"/>
              </a:rPr>
              <a:t>differentiation</a:t>
            </a:r>
            <a:r>
              <a:rPr lang="de-DE" sz="3000" dirty="0">
                <a:latin typeface="Arial"/>
                <a:cs typeface="Arial"/>
              </a:rPr>
              <a:t> </a:t>
            </a:r>
            <a:r>
              <a:rPr lang="de-DE" sz="3000" dirty="0" err="1">
                <a:latin typeface="Arial"/>
                <a:cs typeface="Arial"/>
              </a:rPr>
              <a:t>matrix</a:t>
            </a:r>
            <a:r>
              <a:rPr lang="de-DE" sz="3000" dirty="0">
                <a:latin typeface="Arial"/>
                <a:cs typeface="Arial"/>
              </a:rPr>
              <a:t>, </a:t>
            </a:r>
            <a:r>
              <a:rPr lang="de-DE" sz="3000" dirty="0" err="1">
                <a:latin typeface="Arial"/>
                <a:cs typeface="Arial"/>
              </a:rPr>
              <a:t>project</a:t>
            </a:r>
            <a:r>
              <a:rPr lang="de-DE" sz="3000" dirty="0">
                <a:latin typeface="Arial"/>
                <a:cs typeface="Arial"/>
              </a:rPr>
              <a:t> </a:t>
            </a:r>
            <a:r>
              <a:rPr lang="de-DE" sz="3000" dirty="0" err="1">
                <a:latin typeface="Arial"/>
                <a:cs typeface="Arial"/>
              </a:rPr>
              <a:t>examples</a:t>
            </a:r>
            <a:endParaRPr lang="de-DE" sz="2400" dirty="0"/>
          </a:p>
        </p:txBody>
      </p:sp>
    </p:spTree>
    <p:extLst>
      <p:ext uri="{BB962C8B-B14F-4D97-AF65-F5344CB8AC3E}">
        <p14:creationId xmlns:p14="http://schemas.microsoft.com/office/powerpoint/2010/main" val="1012006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199" y="1883664"/>
            <a:ext cx="11067107" cy="4351338"/>
          </a:xfrm>
        </p:spPr>
        <p:txBody>
          <a:bodyPr>
            <a:normAutofit/>
          </a:bodyPr>
          <a:lstStyle/>
          <a:p>
            <a:pPr marL="342900" indent="-342900">
              <a:lnSpc>
                <a:spcPct val="120000"/>
              </a:lnSpc>
              <a:buFont typeface="Symbol" panose="05050102010706020507" pitchFamily="18" charset="2"/>
              <a:buChar char=""/>
            </a:pPr>
            <a:r>
              <a:rPr lang="en-US" kern="100" dirty="0">
                <a:ea typeface="Arial" panose="020B0604020202020204" pitchFamily="34" charset="0"/>
                <a:cs typeface="Times New Roman" panose="02020603050405020304" pitchFamily="18" charset="0"/>
              </a:rPr>
              <a:t>Annular Mud pressures of both systems</a:t>
            </a:r>
            <a:endParaRPr lang="de-DE" kern="100" dirty="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latin typeface="Arial"/>
                <a:ea typeface="Calibri"/>
                <a:cs typeface="Arial"/>
              </a:rPr>
              <a:t>Dual-Rod-Systems</a:t>
            </a:r>
          </a:p>
          <a:p>
            <a:pPr lvl="1"/>
            <a:r>
              <a:rPr lang="de-DE" sz="2000" err="1">
                <a:latin typeface="Arial"/>
                <a:ea typeface="Calibri"/>
                <a:cs typeface="Arial"/>
              </a:rPr>
              <a:t>Usual</a:t>
            </a:r>
            <a:r>
              <a:rPr lang="de-DE" sz="2000">
                <a:latin typeface="Arial"/>
                <a:ea typeface="Calibri"/>
                <a:cs typeface="Arial"/>
              </a:rPr>
              <a:t> </a:t>
            </a:r>
            <a:r>
              <a:rPr lang="de-DE" sz="2000" err="1">
                <a:latin typeface="Arial"/>
                <a:ea typeface="Calibri"/>
                <a:cs typeface="Arial"/>
              </a:rPr>
              <a:t>pressures</a:t>
            </a:r>
            <a:r>
              <a:rPr lang="de-DE" sz="2000">
                <a:latin typeface="Arial"/>
                <a:ea typeface="Calibri"/>
                <a:cs typeface="Arial"/>
              </a:rPr>
              <a:t>: ________  bar</a:t>
            </a:r>
          </a:p>
          <a:p>
            <a:pPr>
              <a:buFont typeface="Wingdings" panose="05000000000000000000" pitchFamily="2" charset="2"/>
              <a:buChar char="§"/>
            </a:pPr>
            <a:endParaRPr lang="de-DE" sz="2400" b="1">
              <a:ea typeface="Calibri" panose="020F0502020204030204" pitchFamily="34" charset="0"/>
            </a:endParaRPr>
          </a:p>
          <a:p>
            <a:pPr>
              <a:buFont typeface="Wingdings" panose="05000000000000000000" pitchFamily="2" charset="2"/>
              <a:buChar char="§"/>
            </a:pPr>
            <a:r>
              <a:rPr lang="de-DE" sz="2400" b="1">
                <a:latin typeface="Arial"/>
                <a:ea typeface="Calibri"/>
                <a:cs typeface="Arial"/>
              </a:rPr>
              <a:t>Mud-Motors</a:t>
            </a:r>
          </a:p>
          <a:p>
            <a:pPr lvl="1">
              <a:buFont typeface="Wingdings" panose="05000000000000000000" pitchFamily="2" charset="2"/>
              <a:buChar char="§"/>
            </a:pPr>
            <a:r>
              <a:rPr lang="de-DE" sz="2000" err="1">
                <a:latin typeface="Arial"/>
                <a:ea typeface="Calibri"/>
                <a:cs typeface="Arial"/>
              </a:rPr>
              <a:t>Usual</a:t>
            </a:r>
            <a:r>
              <a:rPr lang="de-DE" sz="2000">
                <a:latin typeface="Arial"/>
                <a:ea typeface="Calibri"/>
                <a:cs typeface="Arial"/>
              </a:rPr>
              <a:t> </a:t>
            </a:r>
            <a:r>
              <a:rPr lang="de-DE" sz="2000" err="1">
                <a:latin typeface="Arial"/>
                <a:ea typeface="Calibri"/>
                <a:cs typeface="Arial"/>
              </a:rPr>
              <a:t>pressures</a:t>
            </a:r>
            <a:r>
              <a:rPr lang="de-DE" sz="2000">
                <a:latin typeface="Arial"/>
                <a:ea typeface="Calibri"/>
                <a:cs typeface="Arial"/>
              </a:rPr>
              <a:t>: ________ bar</a:t>
            </a:r>
          </a:p>
          <a:p>
            <a:pPr lvl="1">
              <a:buFont typeface="Wingdings" panose="05000000000000000000" pitchFamily="2" charset="2"/>
              <a:buChar char="§"/>
            </a:pPr>
            <a:endParaRPr lang="de-DE" sz="2000">
              <a:ea typeface="Calibri" panose="020F0502020204030204" pitchFamily="34" charset="0"/>
            </a:endParaRPr>
          </a:p>
          <a:p>
            <a:pPr marL="457200" lvl="1" indent="0">
              <a:buNone/>
            </a:pPr>
            <a:r>
              <a:rPr lang="de-DE" sz="2000">
                <a:latin typeface="Arial"/>
                <a:ea typeface="Calibri"/>
                <a:cs typeface="Arial"/>
              </a:rPr>
              <a:t>(</a:t>
            </a:r>
            <a:r>
              <a:rPr lang="de-DE" sz="2000" err="1">
                <a:latin typeface="Arial"/>
                <a:ea typeface="Calibri"/>
                <a:cs typeface="Arial"/>
              </a:rPr>
              <a:t>Measuring</a:t>
            </a:r>
            <a:r>
              <a:rPr lang="de-DE" sz="2000">
                <a:latin typeface="Arial"/>
                <a:ea typeface="Calibri"/>
                <a:cs typeface="Arial"/>
              </a:rPr>
              <a:t> </a:t>
            </a:r>
            <a:r>
              <a:rPr lang="de-DE" sz="2000" err="1">
                <a:latin typeface="Arial"/>
                <a:ea typeface="Calibri"/>
                <a:cs typeface="Arial"/>
              </a:rPr>
              <a:t>annular</a:t>
            </a:r>
            <a:r>
              <a:rPr lang="de-DE" sz="2000">
                <a:latin typeface="Arial"/>
                <a:ea typeface="Calibri"/>
                <a:cs typeface="Arial"/>
              </a:rPr>
              <a:t> </a:t>
            </a:r>
            <a:r>
              <a:rPr lang="de-DE" sz="2000" err="1">
                <a:latin typeface="Arial"/>
                <a:ea typeface="Calibri"/>
                <a:cs typeface="Arial"/>
              </a:rPr>
              <a:t>pressure</a:t>
            </a:r>
            <a:r>
              <a:rPr lang="de-DE" sz="2000">
                <a:latin typeface="Arial"/>
                <a:ea typeface="Calibri"/>
                <a:cs typeface="Arial"/>
              </a:rPr>
              <a:t> not possible </a:t>
            </a:r>
            <a:r>
              <a:rPr lang="de-DE" sz="2000" err="1">
                <a:latin typeface="Arial"/>
                <a:ea typeface="Calibri"/>
                <a:cs typeface="Arial"/>
              </a:rPr>
              <a:t>with</a:t>
            </a:r>
            <a:r>
              <a:rPr lang="de-DE" sz="2000">
                <a:latin typeface="Arial"/>
                <a:ea typeface="Calibri"/>
                <a:cs typeface="Arial"/>
              </a:rPr>
              <a:t> Dual </a:t>
            </a:r>
            <a:r>
              <a:rPr lang="de-DE" sz="2000" err="1">
                <a:latin typeface="Arial"/>
                <a:ea typeface="Calibri"/>
                <a:cs typeface="Arial"/>
              </a:rPr>
              <a:t>rod</a:t>
            </a:r>
            <a:r>
              <a:rPr lang="de-DE" sz="2000">
                <a:latin typeface="Arial"/>
                <a:ea typeface="Calibri"/>
                <a:cs typeface="Arial"/>
              </a:rPr>
              <a:t> </a:t>
            </a:r>
            <a:r>
              <a:rPr lang="de-DE" sz="2000" err="1">
                <a:latin typeface="Arial"/>
                <a:ea typeface="Calibri"/>
                <a:cs typeface="Arial"/>
              </a:rPr>
              <a:t>system</a:t>
            </a:r>
            <a:r>
              <a:rPr lang="de-DE" sz="2000">
                <a:latin typeface="Arial"/>
                <a:ea typeface="Calibri"/>
                <a:cs typeface="Arial"/>
              </a:rPr>
              <a:t>)</a:t>
            </a:r>
            <a:endParaRPr lang="de-DE" sz="2000">
              <a:ea typeface="Calibri" panose="020F0502020204030204" pitchFamily="34" charset="0"/>
            </a:endParaRPr>
          </a:p>
          <a:p>
            <a:pPr>
              <a:buFont typeface="Wingdings" panose="05000000000000000000" pitchFamily="2" charset="2"/>
              <a:buChar char="§"/>
            </a:pPr>
            <a:endParaRPr lang="de-DE" sz="2400" b="1">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557417" y="349077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380377" y="3449289"/>
            <a:ext cx="4264969" cy="1015663"/>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Significantly higher pressures at higher pumping rates at </a:t>
            </a:r>
            <a:r>
              <a:rPr lang="de-DE" sz="2000">
                <a:latin typeface="Arial" panose="020B0604020202020204" pitchFamily="34" charset="0"/>
                <a:cs typeface="Arial" panose="020B0604020202020204" pitchFamily="34" charset="0"/>
              </a:rPr>
              <a:t>Mud-Motor </a:t>
            </a:r>
            <a:r>
              <a:rPr lang="de-DE" sz="2000" err="1">
                <a:latin typeface="Arial" panose="020B0604020202020204" pitchFamily="34" charset="0"/>
                <a:cs typeface="Arial" panose="020B0604020202020204" pitchFamily="34" charset="0"/>
              </a:rPr>
              <a:t>drilling</a:t>
            </a:r>
            <a:r>
              <a:rPr lang="de-DE"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828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err="1">
                <a:ea typeface="Arial" panose="020B0604020202020204" pitchFamily="34" charset="0"/>
                <a:cs typeface="Times New Roman" panose="02020603050405020304" pitchFamily="18" charset="0"/>
              </a:rPr>
              <a:t>Probability</a:t>
            </a:r>
            <a:r>
              <a:rPr lang="de-DE" kern="100">
                <a:ea typeface="Arial" panose="020B0604020202020204" pitchFamily="34" charset="0"/>
                <a:cs typeface="Times New Roman" panose="02020603050405020304" pitchFamily="18" charset="0"/>
              </a:rPr>
              <a:t> </a:t>
            </a:r>
            <a:r>
              <a:rPr lang="de-DE" kern="100" err="1">
                <a:ea typeface="Arial" panose="020B0604020202020204" pitchFamily="34" charset="0"/>
                <a:cs typeface="Times New Roman" panose="02020603050405020304" pitchFamily="18" charset="0"/>
              </a:rPr>
              <a:t>of</a:t>
            </a:r>
            <a:r>
              <a:rPr lang="de-DE" kern="100">
                <a:ea typeface="Arial" panose="020B0604020202020204" pitchFamily="34" charset="0"/>
                <a:cs typeface="Times New Roman" panose="02020603050405020304" pitchFamily="18" charset="0"/>
              </a:rPr>
              <a:t> </a:t>
            </a:r>
            <a:r>
              <a:rPr lang="de-DE" kern="100" err="1">
                <a:ea typeface="Arial" panose="020B0604020202020204" pitchFamily="34" charset="0"/>
                <a:cs typeface="Times New Roman" panose="02020603050405020304" pitchFamily="18" charset="0"/>
              </a:rPr>
              <a:t>mud</a:t>
            </a:r>
            <a:r>
              <a:rPr lang="de-DE" kern="100">
                <a:ea typeface="Arial" panose="020B0604020202020204" pitchFamily="34" charset="0"/>
                <a:cs typeface="Times New Roman" panose="02020603050405020304" pitchFamily="18" charset="0"/>
              </a:rPr>
              <a:t> break </a:t>
            </a:r>
            <a:r>
              <a:rPr lang="de-DE" kern="100" err="1">
                <a:ea typeface="Arial" panose="020B0604020202020204" pitchFamily="34" charset="0"/>
                <a:cs typeface="Times New Roman" panose="02020603050405020304" pitchFamily="18" charset="0"/>
              </a:rPr>
              <a:t>outs</a:t>
            </a:r>
            <a:endParaRPr lang="de-DE" kern="10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a:buFont typeface="Wingdings" panose="05000000000000000000" pitchFamily="2" charset="2"/>
              <a:buChar char="§"/>
            </a:pPr>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Mud-Motors</a:t>
            </a:r>
          </a:p>
          <a:p>
            <a:pPr marL="0" indent="0">
              <a:buNone/>
            </a:pPr>
            <a:endParaRPr lang="de-DE" sz="2400" b="1">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484989" y="318695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429260" y="2991582"/>
            <a:ext cx="4264969" cy="2862322"/>
          </a:xfrm>
          <a:prstGeom prst="rect">
            <a:avLst/>
          </a:prstGeom>
          <a:noFill/>
        </p:spPr>
        <p:txBody>
          <a:bodyPr wrap="square" lIns="91440" tIns="45720" rIns="91440" bIns="45720" rtlCol="0" anchor="t">
            <a:spAutoFit/>
          </a:bodyPr>
          <a:lstStyle/>
          <a:p>
            <a:r>
              <a:rPr lang="en-US" sz="2000">
                <a:latin typeface="Arial"/>
                <a:cs typeface="Arial"/>
              </a:rPr>
              <a:t>Due to higher pressures and pumping rates, there is also a higher risk of Mud-Motor drilling for mud breakouts/Inadvertent returns!</a:t>
            </a:r>
            <a:endParaRPr lang="de-DE"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a:cs typeface="Arial"/>
              </a:rPr>
              <a:t>(measuring annular pressure and better hole cleaning may result in lower risk)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8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57091"/>
            <a:ext cx="10451471" cy="657073"/>
          </a:xfrm>
        </p:spPr>
        <p:txBody>
          <a:bodyPr vert="horz" lIns="91440" tIns="45720" rIns="91440" bIns="45720" rtlCol="0" anchor="t">
            <a:normAutofit/>
          </a:bodyPr>
          <a:lstStyle/>
          <a:p>
            <a:pPr marL="342900" indent="-342900">
              <a:lnSpc>
                <a:spcPct val="120000"/>
              </a:lnSpc>
              <a:buFont typeface="Symbol" panose="05050102010706020507" pitchFamily="18" charset="2"/>
              <a:buChar char=""/>
            </a:pPr>
            <a:r>
              <a:rPr lang="en-US" sz="2400" kern="100">
                <a:latin typeface="Arial"/>
                <a:ea typeface="Arial" panose="020B0604020202020204" pitchFamily="34" charset="0"/>
                <a:cs typeface="Times New Roman"/>
              </a:rPr>
              <a:t>Comparison of the costs for drilling fluid</a:t>
            </a:r>
            <a:endParaRPr lang="de-DE" kern="100">
              <a:latin typeface="Arial"/>
              <a:ea typeface="Arial" panose="020B0604020202020204" pitchFamily="34" charset="0"/>
              <a:cs typeface="Times New Roman"/>
            </a:endParaRPr>
          </a:p>
          <a:p>
            <a:pPr marL="342900" indent="-342900">
              <a:lnSpc>
                <a:spcPct val="120000"/>
              </a:lnSpc>
              <a:buFont typeface="Symbol" panose="05050102010706020507" pitchFamily="18" charset="2"/>
              <a:buChar char=""/>
            </a:pPr>
            <a:endParaRPr lang="de-DE" kern="100">
              <a:ea typeface="Arial" panose="020B0604020202020204" pitchFamily="34" charset="0"/>
              <a:cs typeface="Times New Roman" panose="02020603050405020304" pitchFamily="18" charset="0"/>
            </a:endParaRPr>
          </a:p>
          <a:p>
            <a:pPr marL="0" indent="0">
              <a:lnSpc>
                <a:spcPct val="120000"/>
              </a:lnSpc>
              <a:buNone/>
            </a:pPr>
            <a:endParaRPr lang="de-DE" kern="10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BD4AA993-CDF6-2A45-4782-958DC0F0CBC8}"/>
              </a:ext>
            </a:extLst>
          </p:cNvPr>
          <p:cNvSpPr txBox="1">
            <a:spLocks/>
          </p:cNvSpPr>
          <p:nvPr/>
        </p:nvSpPr>
        <p:spPr>
          <a:xfrm>
            <a:off x="918941" y="4378685"/>
            <a:ext cx="6351746" cy="922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a:buFont typeface="Wingdings" panose="05000000000000000000" pitchFamily="2" charset="2"/>
              <a:buChar char="§"/>
            </a:pPr>
            <a:r>
              <a:rPr lang="de-DE" sz="2400" b="1">
                <a:ea typeface="Calibri" panose="020F0502020204030204" pitchFamily="34" charset="0"/>
              </a:rPr>
              <a:t>Mud-Motors</a:t>
            </a:r>
          </a:p>
        </p:txBody>
      </p:sp>
      <p:cxnSp>
        <p:nvCxnSpPr>
          <p:cNvPr id="5" name="Gerader Verbinder 4">
            <a:extLst>
              <a:ext uri="{FF2B5EF4-FFF2-40B4-BE49-F238E27FC236}">
                <a16:creationId xmlns:a16="http://schemas.microsoft.com/office/drawing/2014/main" id="{CD12A884-B97D-3777-3154-9505CDCA4DC4}"/>
              </a:ext>
            </a:extLst>
          </p:cNvPr>
          <p:cNvCxnSpPr/>
          <p:nvPr/>
        </p:nvCxnSpPr>
        <p:spPr>
          <a:xfrm>
            <a:off x="600546" y="14639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B9EE8896-A8C0-55D4-194A-CE9B374CFD96}"/>
              </a:ext>
            </a:extLst>
          </p:cNvPr>
          <p:cNvSpPr txBox="1">
            <a:spLocks/>
          </p:cNvSpPr>
          <p:nvPr/>
        </p:nvSpPr>
        <p:spPr>
          <a:xfrm>
            <a:off x="403171" y="1994015"/>
            <a:ext cx="10379798" cy="195948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sz="2000" kern="100">
                <a:latin typeface="Arial"/>
                <a:ea typeface="Arial" panose="020B0604020202020204" pitchFamily="34" charset="0"/>
                <a:cs typeface="Times New Roman"/>
              </a:rPr>
              <a:t>Key </a:t>
            </a:r>
            <a:r>
              <a:rPr lang="de-DE" sz="2000" kern="100" err="1">
                <a:latin typeface="Arial"/>
                <a:ea typeface="Arial" panose="020B0604020202020204" pitchFamily="34" charset="0"/>
                <a:cs typeface="Times New Roman"/>
              </a:rPr>
              <a:t>Types</a:t>
            </a:r>
            <a:r>
              <a:rPr lang="de-DE" sz="2000" kern="100">
                <a:latin typeface="Arial"/>
                <a:ea typeface="Arial" panose="020B0604020202020204" pitchFamily="34" charset="0"/>
                <a:cs typeface="Times New Roman"/>
              </a:rPr>
              <a:t> </a:t>
            </a:r>
            <a:r>
              <a:rPr lang="de-DE" sz="2000" kern="100" err="1">
                <a:latin typeface="Arial"/>
                <a:ea typeface="Arial" panose="020B0604020202020204" pitchFamily="34" charset="0"/>
                <a:cs typeface="Times New Roman"/>
              </a:rPr>
              <a:t>of</a:t>
            </a:r>
            <a:r>
              <a:rPr lang="de-DE" sz="2000" kern="100">
                <a:latin typeface="Arial"/>
                <a:ea typeface="Arial" panose="020B0604020202020204" pitchFamily="34" charset="0"/>
                <a:cs typeface="Times New Roman"/>
              </a:rPr>
              <a:t> Costs</a:t>
            </a:r>
          </a:p>
          <a:p>
            <a:pPr lvl="2">
              <a:lnSpc>
                <a:spcPct val="120000"/>
              </a:lnSpc>
              <a:buFont typeface="Wingdings" panose="05000000000000000000" pitchFamily="2" charset="2"/>
              <a:buChar char="§"/>
            </a:pPr>
            <a:r>
              <a:rPr lang="de-DE" kern="100" err="1">
                <a:latin typeface="Arial"/>
                <a:ea typeface="Arial" panose="020B0604020202020204" pitchFamily="34" charset="0"/>
                <a:cs typeface="Times New Roman"/>
              </a:rPr>
              <a:t>Water</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supply</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transport</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costs</a:t>
            </a:r>
            <a:r>
              <a:rPr lang="de-DE" kern="100">
                <a:latin typeface="Arial"/>
                <a:ea typeface="Arial" panose="020B0604020202020204" pitchFamily="34" charset="0"/>
                <a:cs typeface="Times New Roman"/>
              </a:rPr>
              <a:t>)</a:t>
            </a:r>
          </a:p>
          <a:p>
            <a:pPr lvl="2">
              <a:lnSpc>
                <a:spcPct val="120000"/>
              </a:lnSpc>
              <a:buFont typeface="Wingdings" panose="05000000000000000000" pitchFamily="2" charset="2"/>
              <a:buChar char="§"/>
            </a:pPr>
            <a:r>
              <a:rPr lang="en-US" kern="100">
                <a:latin typeface="Arial"/>
                <a:ea typeface="Arial" panose="020B0604020202020204" pitchFamily="34" charset="0"/>
                <a:cs typeface="Times New Roman"/>
              </a:rPr>
              <a:t>Drilling fluid products (bentonites, polymers)</a:t>
            </a:r>
            <a:endParaRPr lang="de-DE" kern="100">
              <a:latin typeface="Arial"/>
              <a:ea typeface="Arial" panose="020B0604020202020204" pitchFamily="34" charset="0"/>
              <a:cs typeface="Times New Roman"/>
            </a:endParaRPr>
          </a:p>
          <a:p>
            <a:pPr lvl="2">
              <a:lnSpc>
                <a:spcPct val="120000"/>
              </a:lnSpc>
              <a:buFont typeface="Wingdings" panose="05000000000000000000" pitchFamily="2" charset="2"/>
              <a:buChar char="§"/>
            </a:pPr>
            <a:r>
              <a:rPr lang="en-US" kern="100">
                <a:latin typeface="Arial"/>
                <a:ea typeface="Arial" panose="020B0604020202020204" pitchFamily="34" charset="0"/>
                <a:cs typeface="Times New Roman"/>
              </a:rPr>
              <a:t>Drilling fluid separation/treatment costs (personnel, equipment)</a:t>
            </a:r>
            <a:endParaRPr lang="de-DE" kern="100">
              <a:latin typeface="Arial"/>
              <a:ea typeface="Arial" panose="020B0604020202020204" pitchFamily="34" charset="0"/>
              <a:cs typeface="Times New Roman"/>
            </a:endParaRPr>
          </a:p>
          <a:p>
            <a:pPr lvl="2">
              <a:lnSpc>
                <a:spcPct val="120000"/>
              </a:lnSpc>
              <a:buFont typeface="Wingdings" panose="05000000000000000000" pitchFamily="2" charset="2"/>
              <a:buChar char="§"/>
            </a:pPr>
            <a:r>
              <a:rPr lang="en-US" kern="100">
                <a:latin typeface="Arial"/>
                <a:ea typeface="Arial" panose="020B0604020202020204" pitchFamily="34" charset="0"/>
                <a:cs typeface="Times New Roman"/>
              </a:rPr>
              <a:t>Transport/Disposal costs (120-200 EUR/m3)</a:t>
            </a:r>
            <a:endParaRPr lang="de-DE" kern="100">
              <a:latin typeface="Arial"/>
              <a:ea typeface="Arial" panose="020B0604020202020204" pitchFamily="34" charset="0"/>
              <a:cs typeface="Times New Roman"/>
            </a:endParaRPr>
          </a:p>
        </p:txBody>
      </p:sp>
      <p:sp>
        <p:nvSpPr>
          <p:cNvPr id="7" name="Inhaltsplatzhalter 2">
            <a:extLst>
              <a:ext uri="{FF2B5EF4-FFF2-40B4-BE49-F238E27FC236}">
                <a16:creationId xmlns:a16="http://schemas.microsoft.com/office/drawing/2014/main" id="{3506A55D-7BCF-0722-7591-772D2659B554}"/>
              </a:ext>
            </a:extLst>
          </p:cNvPr>
          <p:cNvSpPr txBox="1">
            <a:spLocks/>
          </p:cNvSpPr>
          <p:nvPr/>
        </p:nvSpPr>
        <p:spPr>
          <a:xfrm>
            <a:off x="489255" y="5692830"/>
            <a:ext cx="11619369" cy="505578"/>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en-US" kern="100">
                <a:highlight>
                  <a:srgbClr val="FF0000"/>
                </a:highlight>
                <a:latin typeface="Arial"/>
                <a:ea typeface="Arial" panose="020B0604020202020204" pitchFamily="34" charset="0"/>
                <a:cs typeface="Times New Roman"/>
              </a:rPr>
              <a:t>Again! The cost advantage only applies to the pilot drilling! And if no recycling is used</a:t>
            </a:r>
            <a:endParaRPr lang="de-DE" kern="100">
              <a:highlight>
                <a:srgbClr val="FF0000"/>
              </a:highlight>
              <a:ea typeface="Arial" panose="020B0604020202020204" pitchFamily="34" charset="0"/>
              <a:cs typeface="Times New Roman" panose="02020603050405020304" pitchFamily="18" charset="0"/>
            </a:endParaRPr>
          </a:p>
        </p:txBody>
      </p:sp>
      <p:sp>
        <p:nvSpPr>
          <p:cNvPr id="8" name="Pfeil: nach rechts 7">
            <a:extLst>
              <a:ext uri="{FF2B5EF4-FFF2-40B4-BE49-F238E27FC236}">
                <a16:creationId xmlns:a16="http://schemas.microsoft.com/office/drawing/2014/main" id="{592A9BFF-B599-205B-F173-2B51289EE7CC}"/>
              </a:ext>
            </a:extLst>
          </p:cNvPr>
          <p:cNvSpPr/>
          <p:nvPr/>
        </p:nvSpPr>
        <p:spPr>
          <a:xfrm>
            <a:off x="5887460" y="436880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AC3E98-43C2-30EB-141B-A4CCB5B7D410}"/>
              </a:ext>
            </a:extLst>
          </p:cNvPr>
          <p:cNvSpPr txBox="1"/>
          <p:nvPr/>
        </p:nvSpPr>
        <p:spPr>
          <a:xfrm>
            <a:off x="6831731" y="4173431"/>
            <a:ext cx="4264969" cy="1015663"/>
          </a:xfrm>
          <a:prstGeom prst="rect">
            <a:avLst/>
          </a:prstGeom>
          <a:noFill/>
        </p:spPr>
        <p:txBody>
          <a:bodyPr wrap="square" rtlCol="0">
            <a:spAutoFit/>
          </a:bodyPr>
          <a:lstStyle/>
          <a:p>
            <a:r>
              <a:rPr lang="de-DE" sz="2000">
                <a:latin typeface="Arial" panose="020B0604020202020204" pitchFamily="34" charset="0"/>
                <a:cs typeface="Arial" panose="020B0604020202020204" pitchFamily="34" charset="0"/>
              </a:rPr>
              <a:t>Dual-Rod-Systems </a:t>
            </a:r>
            <a:r>
              <a:rPr lang="en-US" sz="2000">
                <a:latin typeface="Arial" panose="020B0604020202020204" pitchFamily="34" charset="0"/>
                <a:cs typeface="Arial" panose="020B0604020202020204" pitchFamily="34" charset="0"/>
              </a:rPr>
              <a:t>advantage, because significantly less flushing is needed for the pilot drilling !</a:t>
            </a:r>
            <a:endParaRPr lang="de-DE"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0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en-US" sz="2800"/>
              <a:t>Session 3 – Drilling Fluid and Downhole Hydraulics</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Comparison of wear costs on tools</a:t>
            </a: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EB433F36-BFC7-5DFC-219E-D3AB518D8335}"/>
              </a:ext>
            </a:extLst>
          </p:cNvPr>
          <p:cNvSpPr txBox="1">
            <a:spLocks/>
          </p:cNvSpPr>
          <p:nvPr/>
        </p:nvSpPr>
        <p:spPr>
          <a:xfrm>
            <a:off x="996527" y="3368944"/>
            <a:ext cx="5512915" cy="1484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Dual-Rod-Systems</a:t>
            </a:r>
          </a:p>
          <a:p>
            <a:pPr>
              <a:buFont typeface="Wingdings" panose="05000000000000000000" pitchFamily="2" charset="2"/>
              <a:buChar char="§"/>
            </a:pPr>
            <a:r>
              <a:rPr lang="de-DE" sz="2400" b="1">
                <a:ea typeface="Calibri" panose="020F0502020204030204" pitchFamily="34" charset="0"/>
              </a:rPr>
              <a:t>Mud-Motors</a:t>
            </a:r>
          </a:p>
        </p:txBody>
      </p:sp>
      <p:cxnSp>
        <p:nvCxnSpPr>
          <p:cNvPr id="5" name="Gerader Verbinder 4">
            <a:extLst>
              <a:ext uri="{FF2B5EF4-FFF2-40B4-BE49-F238E27FC236}">
                <a16:creationId xmlns:a16="http://schemas.microsoft.com/office/drawing/2014/main" id="{D585A328-CD36-F446-EB6E-72B932A97A87}"/>
              </a:ext>
            </a:extLst>
          </p:cNvPr>
          <p:cNvCxnSpPr/>
          <p:nvPr/>
        </p:nvCxnSpPr>
        <p:spPr>
          <a:xfrm>
            <a:off x="600546" y="143620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3C884E15-D570-F8EF-55BD-B3747F669571}"/>
              </a:ext>
            </a:extLst>
          </p:cNvPr>
          <p:cNvSpPr/>
          <p:nvPr/>
        </p:nvSpPr>
        <p:spPr>
          <a:xfrm>
            <a:off x="6329245" y="342900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9893070-8C32-FB2F-DC26-E1FC3071FA20}"/>
              </a:ext>
            </a:extLst>
          </p:cNvPr>
          <p:cNvSpPr txBox="1"/>
          <p:nvPr/>
        </p:nvSpPr>
        <p:spPr>
          <a:xfrm>
            <a:off x="7152205" y="3233624"/>
            <a:ext cx="4264969" cy="1323439"/>
          </a:xfrm>
          <a:prstGeom prst="rect">
            <a:avLst/>
          </a:prstGeom>
          <a:noFill/>
        </p:spPr>
        <p:txBody>
          <a:bodyPr wrap="square" rtlCol="0">
            <a:spAutoFit/>
          </a:bodyPr>
          <a:lstStyle/>
          <a:p>
            <a:r>
              <a:rPr lang="de-DE" sz="2000">
                <a:latin typeface="Arial" panose="020B0604020202020204" pitchFamily="34" charset="0"/>
                <a:cs typeface="Arial" panose="020B0604020202020204" pitchFamily="34" charset="0"/>
              </a:rPr>
              <a:t>Mud-Motors </a:t>
            </a:r>
            <a:r>
              <a:rPr lang="en-US" sz="2000">
                <a:latin typeface="Arial" panose="020B0604020202020204" pitchFamily="34" charset="0"/>
                <a:cs typeface="Arial" panose="020B0604020202020204" pitchFamily="34" charset="0"/>
              </a:rPr>
              <a:t>advantageous because significantly more flushing is used in the pilot drilling, which significantly reduces wear on tools and rods!</a:t>
            </a:r>
            <a:endParaRPr lang="de-DE" sz="2000">
              <a:latin typeface="Arial" panose="020B0604020202020204" pitchFamily="34" charset="0"/>
              <a:cs typeface="Arial" panose="020B0604020202020204" pitchFamily="34" charset="0"/>
            </a:endParaRPr>
          </a:p>
        </p:txBody>
      </p:sp>
      <p:sp>
        <p:nvSpPr>
          <p:cNvPr id="8" name="Inhaltsplatzhalter 2">
            <a:extLst>
              <a:ext uri="{FF2B5EF4-FFF2-40B4-BE49-F238E27FC236}">
                <a16:creationId xmlns:a16="http://schemas.microsoft.com/office/drawing/2014/main" id="{6492EE8A-35DF-0595-BE37-780CE88733B1}"/>
              </a:ext>
            </a:extLst>
          </p:cNvPr>
          <p:cNvSpPr txBox="1">
            <a:spLocks/>
          </p:cNvSpPr>
          <p:nvPr/>
        </p:nvSpPr>
        <p:spPr>
          <a:xfrm>
            <a:off x="489255" y="5692830"/>
            <a:ext cx="11619369" cy="505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en-US" kern="100">
                <a:highlight>
                  <a:srgbClr val="FF0000"/>
                </a:highlight>
                <a:ea typeface="Arial" panose="020B0604020202020204" pitchFamily="34" charset="0"/>
                <a:cs typeface="Times New Roman" panose="02020603050405020304" pitchFamily="18" charset="0"/>
              </a:rPr>
              <a:t>Again! The cost advantage only applies to the pilot drilling!</a:t>
            </a:r>
            <a:endParaRPr lang="de-DE" kern="100">
              <a:highlight>
                <a:srgbClr val="FF0000"/>
              </a:highligh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805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6D59-B397-F014-EF77-FCCDC09CA1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D5BB2A-79D0-EF29-7109-CCCEF2F7ACC7}"/>
              </a:ext>
            </a:extLst>
          </p:cNvPr>
          <p:cNvSpPr>
            <a:spLocks noGrp="1"/>
          </p:cNvSpPr>
          <p:nvPr>
            <p:ph type="title"/>
          </p:nvPr>
        </p:nvSpPr>
        <p:spPr>
          <a:xfrm>
            <a:off x="838200" y="1139907"/>
            <a:ext cx="10515600" cy="1076821"/>
          </a:xfrm>
        </p:spPr>
        <p:txBody>
          <a:bodyPr>
            <a:normAutofit fontScale="90000"/>
          </a:bodyPr>
          <a:lstStyle/>
          <a:p>
            <a:r>
              <a:rPr lang="fr-FR" sz="3200"/>
              <a:t>Session 4 – </a:t>
            </a:r>
            <a:r>
              <a:rPr lang="fr-FR" sz="3200" err="1"/>
              <a:t>Comparison</a:t>
            </a:r>
            <a:r>
              <a:rPr lang="fr-FR" sz="3200"/>
              <a:t> Table/Distinction Matrix and</a:t>
            </a:r>
            <a:br>
              <a:rPr lang="fr-FR" sz="3200"/>
            </a:br>
            <a:r>
              <a:rPr lang="de-DE" sz="3200" err="1"/>
              <a:t>project</a:t>
            </a:r>
            <a:r>
              <a:rPr lang="de-DE" sz="3200"/>
              <a:t> </a:t>
            </a:r>
            <a:r>
              <a:rPr lang="de-DE" sz="3200" err="1"/>
              <a:t>examples</a:t>
            </a:r>
            <a:br>
              <a:rPr lang="de-DE" sz="3200"/>
            </a:br>
            <a:r>
              <a:rPr lang="de-DE" sz="3200"/>
              <a:t>			</a:t>
            </a:r>
          </a:p>
        </p:txBody>
      </p:sp>
      <p:sp>
        <p:nvSpPr>
          <p:cNvPr id="3" name="Inhaltsplatzhalter 2">
            <a:extLst>
              <a:ext uri="{FF2B5EF4-FFF2-40B4-BE49-F238E27FC236}">
                <a16:creationId xmlns:a16="http://schemas.microsoft.com/office/drawing/2014/main" id="{D02B1A49-F63A-E5D5-008A-55D7F70E8C06}"/>
              </a:ext>
            </a:extLst>
          </p:cNvPr>
          <p:cNvSpPr>
            <a:spLocks noGrp="1"/>
          </p:cNvSpPr>
          <p:nvPr>
            <p:ph idx="1"/>
          </p:nvPr>
        </p:nvSpPr>
        <p:spPr>
          <a:xfrm>
            <a:off x="838200" y="2327009"/>
            <a:ext cx="10515600" cy="4351338"/>
          </a:xfrm>
        </p:spPr>
        <p:txBody>
          <a:bodyPr>
            <a:normAutofit/>
          </a:bodyPr>
          <a:lstStyle/>
          <a:p>
            <a:pPr marL="342900" indent="-342900">
              <a:lnSpc>
                <a:spcPct val="120000"/>
              </a:lnSpc>
              <a:buFont typeface="Symbol" panose="05050102010706020507" pitchFamily="18" charset="2"/>
              <a:buChar char=""/>
            </a:pPr>
            <a:r>
              <a:rPr lang="de-DE" sz="2400" kern="100" err="1">
                <a:ea typeface="Arial" panose="020B0604020202020204" pitchFamily="34" charset="0"/>
                <a:cs typeface="Times New Roman" panose="02020603050405020304" pitchFamily="18" charset="0"/>
              </a:rPr>
              <a:t>Comparison</a:t>
            </a:r>
            <a:r>
              <a:rPr lang="de-DE" sz="2400" kern="100">
                <a:ea typeface="Arial" panose="020B0604020202020204" pitchFamily="34" charset="0"/>
                <a:cs typeface="Times New Roman" panose="02020603050405020304" pitchFamily="18" charset="0"/>
              </a:rPr>
              <a:t> Table/</a:t>
            </a:r>
            <a:r>
              <a:rPr lang="de-DE" sz="2400" kern="100" err="1">
                <a:ea typeface="Arial" panose="020B0604020202020204" pitchFamily="34" charset="0"/>
                <a:cs typeface="Times New Roman" panose="02020603050405020304" pitchFamily="18" charset="0"/>
              </a:rPr>
              <a:t>Distinction</a:t>
            </a:r>
            <a:r>
              <a:rPr lang="de-DE" sz="2400" kern="100">
                <a:ea typeface="Arial" panose="020B0604020202020204" pitchFamily="34" charset="0"/>
                <a:cs typeface="Times New Roman" panose="02020603050405020304" pitchFamily="18" charset="0"/>
              </a:rPr>
              <a:t> Matrix
</a:t>
            </a:r>
            <a:r>
              <a:rPr lang="de-DE" sz="2400"/>
              <a:t> </a:t>
            </a:r>
            <a:r>
              <a:rPr lang="de-DE" sz="2400" err="1"/>
              <a:t>project</a:t>
            </a:r>
            <a:r>
              <a:rPr lang="de-DE" sz="2400"/>
              <a:t> </a:t>
            </a:r>
            <a:r>
              <a:rPr lang="de-DE" sz="2400" err="1"/>
              <a:t>examples</a:t>
            </a: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3DD46AB9-E144-A59D-95D9-7BBBE4E26A2B}"/>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A6BAADA8-E41A-B481-CF47-A563C1335C24}"/>
              </a:ext>
            </a:extLst>
          </p:cNvPr>
          <p:cNvCxnSpPr>
            <a:cxnSpLocks/>
          </p:cNvCxnSpPr>
          <p:nvPr/>
        </p:nvCxnSpPr>
        <p:spPr>
          <a:xfrm>
            <a:off x="683673" y="1861080"/>
            <a:ext cx="299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873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a:t>
            </a:r>
            <a:r>
              <a:rPr lang="de-DE" sz="2400" err="1"/>
              <a:t>Comparison</a:t>
            </a:r>
            <a:r>
              <a:rPr lang="de-DE" sz="2400"/>
              <a:t> Table/</a:t>
            </a:r>
            <a:r>
              <a:rPr lang="de-DE" sz="2400" err="1"/>
              <a:t>Distinction</a:t>
            </a:r>
            <a:r>
              <a:rPr lang="de-DE" sz="2400"/>
              <a:t> Matrix</a:t>
            </a:r>
          </a:p>
        </p:txBody>
      </p:sp>
      <p:cxnSp>
        <p:nvCxnSpPr>
          <p:cNvPr id="4" name="Gerader Verbinder 3">
            <a:extLst>
              <a:ext uri="{FF2B5EF4-FFF2-40B4-BE49-F238E27FC236}">
                <a16:creationId xmlns:a16="http://schemas.microsoft.com/office/drawing/2014/main" id="{B0F2B5A9-7204-48B4-90DF-41125A0EADC0}"/>
              </a:ext>
            </a:extLst>
          </p:cNvPr>
          <p:cNvCxnSpPr/>
          <p:nvPr/>
        </p:nvCxnSpPr>
        <p:spPr>
          <a:xfrm>
            <a:off x="600546" y="13068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elle 4">
            <a:extLst>
              <a:ext uri="{FF2B5EF4-FFF2-40B4-BE49-F238E27FC236}">
                <a16:creationId xmlns:a16="http://schemas.microsoft.com/office/drawing/2014/main" id="{CC7E59FF-3938-7676-FA4A-2C4913CEC8A2}"/>
              </a:ext>
            </a:extLst>
          </p:cNvPr>
          <p:cNvGraphicFramePr>
            <a:graphicFrameLocks noGrp="1"/>
          </p:cNvGraphicFramePr>
          <p:nvPr>
            <p:extLst>
              <p:ext uri="{D42A27DB-BD31-4B8C-83A1-F6EECF244321}">
                <p14:modId xmlns:p14="http://schemas.microsoft.com/office/powerpoint/2010/main" val="2777459817"/>
              </p:ext>
            </p:extLst>
          </p:nvPr>
        </p:nvGraphicFramePr>
        <p:xfrm>
          <a:off x="516048" y="1490745"/>
          <a:ext cx="10837751" cy="4866672"/>
        </p:xfrm>
        <a:graphic>
          <a:graphicData uri="http://schemas.openxmlformats.org/drawingml/2006/table">
            <a:tbl>
              <a:tblPr/>
              <a:tblGrid>
                <a:gridCol w="1966059">
                  <a:extLst>
                    <a:ext uri="{9D8B030D-6E8A-4147-A177-3AD203B41FA5}">
                      <a16:colId xmlns:a16="http://schemas.microsoft.com/office/drawing/2014/main" val="518035815"/>
                    </a:ext>
                  </a:extLst>
                </a:gridCol>
                <a:gridCol w="1330272">
                  <a:extLst>
                    <a:ext uri="{9D8B030D-6E8A-4147-A177-3AD203B41FA5}">
                      <a16:colId xmlns:a16="http://schemas.microsoft.com/office/drawing/2014/main" val="3144461874"/>
                    </a:ext>
                  </a:extLst>
                </a:gridCol>
                <a:gridCol w="1508284">
                  <a:extLst>
                    <a:ext uri="{9D8B030D-6E8A-4147-A177-3AD203B41FA5}">
                      <a16:colId xmlns:a16="http://schemas.microsoft.com/office/drawing/2014/main" val="3872370489"/>
                    </a:ext>
                  </a:extLst>
                </a:gridCol>
                <a:gridCol w="1508284">
                  <a:extLst>
                    <a:ext uri="{9D8B030D-6E8A-4147-A177-3AD203B41FA5}">
                      <a16:colId xmlns:a16="http://schemas.microsoft.com/office/drawing/2014/main" val="577103873"/>
                    </a:ext>
                  </a:extLst>
                </a:gridCol>
                <a:gridCol w="1508284">
                  <a:extLst>
                    <a:ext uri="{9D8B030D-6E8A-4147-A177-3AD203B41FA5}">
                      <a16:colId xmlns:a16="http://schemas.microsoft.com/office/drawing/2014/main" val="3263399854"/>
                    </a:ext>
                  </a:extLst>
                </a:gridCol>
                <a:gridCol w="1508284">
                  <a:extLst>
                    <a:ext uri="{9D8B030D-6E8A-4147-A177-3AD203B41FA5}">
                      <a16:colId xmlns:a16="http://schemas.microsoft.com/office/drawing/2014/main" val="178593416"/>
                    </a:ext>
                  </a:extLst>
                </a:gridCol>
                <a:gridCol w="1508284">
                  <a:extLst>
                    <a:ext uri="{9D8B030D-6E8A-4147-A177-3AD203B41FA5}">
                      <a16:colId xmlns:a16="http://schemas.microsoft.com/office/drawing/2014/main" val="1632856558"/>
                    </a:ext>
                  </a:extLst>
                </a:gridCol>
              </a:tblGrid>
              <a:tr h="232948">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292074108"/>
                  </a:ext>
                </a:extLst>
              </a:tr>
              <a:tr h="239918">
                <a:tc>
                  <a:txBody>
                    <a:bodyPr/>
                    <a:lstStyle/>
                    <a:p>
                      <a:pPr algn="r" fontAlgn="b"/>
                      <a:r>
                        <a:rPr lang="de-DE" sz="1400" b="1" i="0" u="none" strike="noStrike" err="1">
                          <a:effectLst/>
                          <a:latin typeface="Arial" panose="020B0604020202020204" pitchFamily="34" charset="0"/>
                        </a:rPr>
                        <a:t>Criterion</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Subsoil</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Subsoil</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Subsoil</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Drilling </a:t>
                      </a:r>
                      <a:r>
                        <a:rPr lang="de-DE" sz="1400" b="1" i="0" u="none" strike="noStrike" err="1">
                          <a:effectLst/>
                          <a:latin typeface="Arial" panose="020B0604020202020204" pitchFamily="34" charset="0"/>
                        </a:rPr>
                        <a:t>Length</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Drilling </a:t>
                      </a:r>
                      <a:r>
                        <a:rPr lang="de-DE" sz="1400" b="1" i="0" u="none" strike="noStrike" err="1">
                          <a:effectLst/>
                          <a:latin typeface="Arial" panose="020B0604020202020204" pitchFamily="34" charset="0"/>
                        </a:rPr>
                        <a:t>depths</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Drilling radii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781805144"/>
                  </a:ext>
                </a:extLst>
              </a:tr>
              <a:tr h="232948">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Rock,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301084316"/>
                  </a:ext>
                </a:extLst>
              </a:tr>
              <a:tr h="232948">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changeable</a:t>
                      </a:r>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Fels, homogen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Blocks, </a:t>
                      </a:r>
                      <a:r>
                        <a:rPr lang="de-DE" sz="1400" b="1" i="0" u="none" strike="noStrike" err="1">
                          <a:effectLst/>
                          <a:latin typeface="Arial" panose="020B0604020202020204" pitchFamily="34" charset="0"/>
                        </a:rPr>
                        <a:t>stones</a:t>
                      </a:r>
                      <a:r>
                        <a:rPr lang="de-DE" sz="1400" b="1" i="0" u="none" strike="noStrike">
                          <a:effectLst/>
                          <a:latin typeface="Arial" panose="020B0604020202020204" pitchFamily="34" charset="0"/>
                        </a:rPr>
                        <a:t>, Molar </a:t>
                      </a:r>
                      <a:r>
                        <a:rPr lang="de-DE" sz="1400" b="1" i="0" u="none" strike="noStrike" err="1">
                          <a:effectLst/>
                          <a:latin typeface="Arial" panose="020B0604020202020204" pitchFamily="34" charset="0"/>
                        </a:rPr>
                        <a:t>dense</a:t>
                      </a:r>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674997145"/>
                  </a:ext>
                </a:extLst>
              </a:tr>
              <a:tr h="239918">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err="1">
                          <a:effectLst/>
                          <a:latin typeface="Arial" panose="020B0604020202020204" pitchFamily="34" charset="0"/>
                        </a:rPr>
                        <a:t>with</a:t>
                      </a:r>
                      <a:r>
                        <a:rPr lang="de-DE" sz="1400" b="1" i="0" u="none" strike="noStrike">
                          <a:effectLst/>
                          <a:latin typeface="Arial" panose="020B0604020202020204" pitchFamily="34" charset="0"/>
                        </a:rPr>
                        <a:t> bind. Zon.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err="1">
                          <a:effectLst/>
                          <a:latin typeface="Arial" panose="020B0604020202020204" pitchFamily="34" charset="0"/>
                        </a:rPr>
                        <a:t>stored</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95071896"/>
                  </a:ext>
                </a:extLst>
              </a:tr>
              <a:tr h="232948">
                <a:tc>
                  <a:txBody>
                    <a:bodyPr/>
                    <a:lstStyle/>
                    <a:p>
                      <a:pPr algn="r" fontAlgn="b"/>
                      <a:r>
                        <a:rPr lang="de-DE" sz="1400" b="1" i="0" u="none" strike="noStrike" err="1">
                          <a:effectLst/>
                          <a:latin typeface="Arial" panose="020B0604020202020204" pitchFamily="34" charset="0"/>
                        </a:rPr>
                        <a:t>Influencing</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factor</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err="1">
                          <a:effectLst/>
                          <a:latin typeface="Arial" panose="020B0604020202020204" pitchFamily="34" charset="0"/>
                        </a:rPr>
                        <a:t>Geomet</a:t>
                      </a:r>
                      <a:r>
                        <a:rPr lang="de-DE" sz="1400" b="0" i="0" u="none" strike="noStrike">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err="1">
                          <a:effectLst/>
                          <a:latin typeface="Arial" panose="020B0604020202020204" pitchFamily="34" charset="0"/>
                        </a:rPr>
                        <a:t>Geomet</a:t>
                      </a:r>
                      <a:r>
                        <a:rPr lang="de-DE" sz="1400" b="0" i="0" u="none" strike="noStrike">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err="1">
                          <a:effectLst/>
                          <a:latin typeface="Arial" panose="020B0604020202020204" pitchFamily="34" charset="0"/>
                        </a:rPr>
                        <a:t>Geomet</a:t>
                      </a:r>
                      <a:r>
                        <a:rPr lang="de-DE" sz="1400" b="0" i="0" u="none" strike="noStrike">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Measurement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err="1">
                          <a:effectLst/>
                          <a:latin typeface="Arial" panose="020B0604020202020204" pitchFamily="34" charset="0"/>
                        </a:rPr>
                        <a:t>Geomet</a:t>
                      </a:r>
                      <a:r>
                        <a:rPr lang="de-DE" sz="1400" b="0" i="0" u="none" strike="noStrike">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4384468"/>
                  </a:ext>
                </a:extLst>
              </a:tr>
              <a:tr h="232948">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err="1">
                          <a:effectLst/>
                          <a:latin typeface="Arial" panose="020B0604020202020204" pitchFamily="34" charset="0"/>
                        </a:rPr>
                        <a:t>with</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Gyro</a:t>
                      </a:r>
                      <a:r>
                        <a:rPr lang="de-DE" sz="1400" b="0" i="0" u="none" strike="noStrike">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68030536"/>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200-300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without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limit</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2397053"/>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300-400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without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limit</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81901489"/>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400-600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without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limit</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52494600"/>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1824"/>
                  </a:ext>
                </a:extLst>
              </a:tr>
              <a:tr h="232948">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40683677"/>
                  </a:ext>
                </a:extLst>
              </a:tr>
              <a:tr h="232948">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92718737"/>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200-300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(40m)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50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936629492"/>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300-400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(40m)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44351467"/>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400-600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(40m)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06087391"/>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1329492"/>
                  </a:ext>
                </a:extLst>
              </a:tr>
              <a:tr h="232948">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15945353"/>
                  </a:ext>
                </a:extLst>
              </a:tr>
              <a:tr h="232948">
                <a:tc>
                  <a:txBody>
                    <a:bodyPr/>
                    <a:lstStyle/>
                    <a:p>
                      <a:pPr algn="l" fontAlgn="b"/>
                      <a:r>
                        <a:rPr lang="de-DE" sz="1400" b="0" i="0" u="none" strike="noStrike">
                          <a:effectLst/>
                          <a:latin typeface="Arial" panose="020B0604020202020204" pitchFamily="34" charset="0"/>
                        </a:rPr>
                        <a:t>Wertungs-System:</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err="1">
                          <a:effectLst/>
                          <a:latin typeface="Arial" panose="020B0604020202020204" pitchFamily="34" charset="0"/>
                        </a:rPr>
                        <a:t>suitable</a:t>
                      </a:r>
                      <a:endParaRPr lang="de-DE" sz="1400" b="0" i="0" u="none" strike="noStrike">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Well </a:t>
                      </a:r>
                      <a:r>
                        <a:rPr lang="de-DE" sz="1400" b="0" i="0" u="none" strike="noStrike" err="1">
                          <a:effectLst/>
                          <a:latin typeface="Arial" panose="020B0604020202020204" pitchFamily="34" charset="0"/>
                        </a:rPr>
                        <a:t>suited</a:t>
                      </a:r>
                      <a:endParaRPr lang="de-DE" sz="1400" b="0" i="0" u="none" strike="noStrike">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275183353"/>
                  </a:ext>
                </a:extLst>
              </a:tr>
              <a:tr h="232948">
                <a:tc>
                  <a:txBody>
                    <a:bodyPr/>
                    <a:lstStyle/>
                    <a:p>
                      <a:pPr algn="l" fontAlgn="b"/>
                      <a:endParaRPr lang="de-DE" sz="1400" b="0" i="0" u="none" strike="noStrike">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err="1">
                          <a:effectLst/>
                          <a:latin typeface="Arial" panose="020B0604020202020204" pitchFamily="34" charset="0"/>
                        </a:rPr>
                        <a:t>less</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suitable</a:t>
                      </a:r>
                      <a:endParaRPr lang="de-DE" sz="1400" b="0" i="0" u="none" strike="noStrike">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err="1">
                          <a:effectLst/>
                          <a:latin typeface="Arial" panose="020B0604020202020204" pitchFamily="34" charset="0"/>
                        </a:rPr>
                        <a:t>unsuitable</a:t>
                      </a:r>
                      <a:endParaRPr lang="de-DE" sz="1400" b="0" i="0" u="none" strike="noStrike">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893737651"/>
                  </a:ext>
                </a:extLst>
              </a:tr>
            </a:tbl>
          </a:graphicData>
        </a:graphic>
      </p:graphicFrame>
      <p:cxnSp>
        <p:nvCxnSpPr>
          <p:cNvPr id="6" name="Gerader Verbinder 5">
            <a:extLst>
              <a:ext uri="{FF2B5EF4-FFF2-40B4-BE49-F238E27FC236}">
                <a16:creationId xmlns:a16="http://schemas.microsoft.com/office/drawing/2014/main" id="{DEF130A1-76C0-5FBC-C0D2-689D4B234FDC}"/>
              </a:ext>
            </a:extLst>
          </p:cNvPr>
          <p:cNvCxnSpPr>
            <a:cxnSpLocks/>
          </p:cNvCxnSpPr>
          <p:nvPr/>
        </p:nvCxnSpPr>
        <p:spPr>
          <a:xfrm>
            <a:off x="516047" y="1490745"/>
            <a:ext cx="1964603" cy="1170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89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a:t>
            </a:r>
            <a:r>
              <a:rPr lang="de-DE" sz="2400" err="1"/>
              <a:t>Comparison</a:t>
            </a:r>
            <a:r>
              <a:rPr lang="de-DE" sz="2400"/>
              <a:t> Table/</a:t>
            </a:r>
            <a:r>
              <a:rPr lang="de-DE" sz="2400" err="1"/>
              <a:t>Distinction</a:t>
            </a:r>
            <a:r>
              <a:rPr lang="de-DE" sz="2400"/>
              <a:t> 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B2479BE8-6748-6454-6799-879A62D6C4CB}"/>
              </a:ext>
            </a:extLst>
          </p:cNvPr>
          <p:cNvCxnSpPr/>
          <p:nvPr/>
        </p:nvCxnSpPr>
        <p:spPr>
          <a:xfrm>
            <a:off x="600546"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Tabelle 8">
            <a:extLst>
              <a:ext uri="{FF2B5EF4-FFF2-40B4-BE49-F238E27FC236}">
                <a16:creationId xmlns:a16="http://schemas.microsoft.com/office/drawing/2014/main" id="{52C3CFDA-52BA-9A31-811F-539A0E373A48}"/>
              </a:ext>
            </a:extLst>
          </p:cNvPr>
          <p:cNvGraphicFramePr>
            <a:graphicFrameLocks noGrp="1"/>
          </p:cNvGraphicFramePr>
          <p:nvPr>
            <p:extLst>
              <p:ext uri="{D42A27DB-BD31-4B8C-83A1-F6EECF244321}">
                <p14:modId xmlns:p14="http://schemas.microsoft.com/office/powerpoint/2010/main" val="512812785"/>
              </p:ext>
            </p:extLst>
          </p:nvPr>
        </p:nvGraphicFramePr>
        <p:xfrm>
          <a:off x="1023042" y="1636712"/>
          <a:ext cx="9514310" cy="4827509"/>
        </p:xfrm>
        <a:graphic>
          <a:graphicData uri="http://schemas.openxmlformats.org/drawingml/2006/table">
            <a:tbl>
              <a:tblPr/>
              <a:tblGrid>
                <a:gridCol w="1502260">
                  <a:extLst>
                    <a:ext uri="{9D8B030D-6E8A-4147-A177-3AD203B41FA5}">
                      <a16:colId xmlns:a16="http://schemas.microsoft.com/office/drawing/2014/main" val="4089681272"/>
                    </a:ext>
                  </a:extLst>
                </a:gridCol>
                <a:gridCol w="1267212">
                  <a:extLst>
                    <a:ext uri="{9D8B030D-6E8A-4147-A177-3AD203B41FA5}">
                      <a16:colId xmlns:a16="http://schemas.microsoft.com/office/drawing/2014/main" val="1338365362"/>
                    </a:ext>
                  </a:extLst>
                </a:gridCol>
                <a:gridCol w="1267212">
                  <a:extLst>
                    <a:ext uri="{9D8B030D-6E8A-4147-A177-3AD203B41FA5}">
                      <a16:colId xmlns:a16="http://schemas.microsoft.com/office/drawing/2014/main" val="3320995985"/>
                    </a:ext>
                  </a:extLst>
                </a:gridCol>
                <a:gridCol w="1675990">
                  <a:extLst>
                    <a:ext uri="{9D8B030D-6E8A-4147-A177-3AD203B41FA5}">
                      <a16:colId xmlns:a16="http://schemas.microsoft.com/office/drawing/2014/main" val="551594921"/>
                    </a:ext>
                  </a:extLst>
                </a:gridCol>
                <a:gridCol w="1267212">
                  <a:extLst>
                    <a:ext uri="{9D8B030D-6E8A-4147-A177-3AD203B41FA5}">
                      <a16:colId xmlns:a16="http://schemas.microsoft.com/office/drawing/2014/main" val="2370986145"/>
                    </a:ext>
                  </a:extLst>
                </a:gridCol>
                <a:gridCol w="1267212">
                  <a:extLst>
                    <a:ext uri="{9D8B030D-6E8A-4147-A177-3AD203B41FA5}">
                      <a16:colId xmlns:a16="http://schemas.microsoft.com/office/drawing/2014/main" val="2137674813"/>
                    </a:ext>
                  </a:extLst>
                </a:gridCol>
                <a:gridCol w="1267212">
                  <a:extLst>
                    <a:ext uri="{9D8B030D-6E8A-4147-A177-3AD203B41FA5}">
                      <a16:colId xmlns:a16="http://schemas.microsoft.com/office/drawing/2014/main" val="1564826810"/>
                    </a:ext>
                  </a:extLst>
                </a:gridCol>
              </a:tblGrid>
              <a:tr h="258870">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868527196"/>
                  </a:ext>
                </a:extLst>
              </a:tr>
              <a:tr h="258870">
                <a:tc>
                  <a:txBody>
                    <a:bodyPr/>
                    <a:lstStyle/>
                    <a:p>
                      <a:pPr algn="r" fontAlgn="b"/>
                      <a:r>
                        <a:rPr lang="de-DE" sz="1400" b="1" i="0" u="none" strike="noStrike" err="1">
                          <a:effectLst/>
                          <a:latin typeface="Arial" panose="020B0604020202020204" pitchFamily="34" charset="0"/>
                        </a:rPr>
                        <a:t>Criterion</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Accuracy</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Controllability</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Rate </a:t>
                      </a:r>
                      <a:r>
                        <a:rPr lang="de-DE" sz="1400" b="1" i="0" u="none" strike="noStrike" err="1">
                          <a:effectLst/>
                          <a:latin typeface="Arial" panose="020B0604020202020204" pitchFamily="34" charset="0"/>
                        </a:rPr>
                        <a:t>of</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penetration</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Water</a:t>
                      </a:r>
                      <a:r>
                        <a:rPr lang="de-DE" sz="1400" b="1" i="0" u="none" strike="noStrike">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Quantity</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err="1">
                          <a:effectLst/>
                          <a:latin typeface="Arial" panose="020B0604020202020204" pitchFamily="34" charset="0"/>
                        </a:rPr>
                        <a:t>Annular</a:t>
                      </a:r>
                      <a:r>
                        <a:rPr lang="de-DE" sz="1400" b="1" i="0" u="none" strike="noStrike" dirty="0">
                          <a:effectLst/>
                          <a:latin typeface="Arial" panose="020B0604020202020204" pitchFamily="34" charset="0"/>
                        </a:rPr>
                        <a:t> </a:t>
                      </a:r>
                      <a:r>
                        <a:rPr lang="de-DE" sz="1400" b="1" i="0" u="none" strike="noStrike" dirty="0" err="1">
                          <a:effectLst/>
                          <a:latin typeface="Arial" panose="020B0604020202020204" pitchFamily="34" charset="0"/>
                        </a:rPr>
                        <a:t>Pressure</a:t>
                      </a:r>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661246682"/>
                  </a:ext>
                </a:extLst>
              </a:tr>
              <a:tr h="258870">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requirement</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Drilling Fluid/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526902132"/>
                  </a:ext>
                </a:extLst>
              </a:tr>
              <a:tr h="258870">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Pumprates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967923415"/>
                  </a:ext>
                </a:extLst>
              </a:tr>
              <a:tr h="258870">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[l/min]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2723072"/>
                  </a:ext>
                </a:extLst>
              </a:tr>
              <a:tr h="258870">
                <a:tc>
                  <a:txBody>
                    <a:bodyPr/>
                    <a:lstStyle/>
                    <a:p>
                      <a:pPr algn="r" fontAlgn="b"/>
                      <a:r>
                        <a:rPr lang="de-DE" sz="1400" b="1" i="0" u="none" strike="noStrike" err="1">
                          <a:effectLst/>
                          <a:latin typeface="Arial" panose="020B0604020202020204" pitchFamily="34" charset="0"/>
                        </a:rPr>
                        <a:t>Influencing</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factor</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err="1">
                          <a:effectLst/>
                          <a:latin typeface="Arial" panose="020B0604020202020204" pitchFamily="34" charset="0"/>
                        </a:rPr>
                        <a:t>Geomet</a:t>
                      </a:r>
                      <a:r>
                        <a:rPr lang="de-DE" sz="1400" b="0" i="0" u="none" strike="noStrike">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Geomet.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935367"/>
                  </a:ext>
                </a:extLst>
              </a:tr>
              <a:tr h="258870">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err="1">
                          <a:effectLst/>
                          <a:latin typeface="Arial" panose="020B0604020202020204" pitchFamily="34" charset="0"/>
                        </a:rPr>
                        <a:t>Wireline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err="1">
                          <a:effectLst/>
                          <a:latin typeface="Arial" panose="020B0604020202020204" pitchFamily="34" charset="0"/>
                        </a:rPr>
                        <a:t>Wireline</a:t>
                      </a:r>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(at </a:t>
                      </a:r>
                      <a:r>
                        <a:rPr lang="de-DE" sz="1400" b="0" i="0" u="none" strike="noStrike" err="1">
                          <a:effectLst/>
                          <a:latin typeface="Arial" panose="020B0604020202020204" pitchFamily="34" charset="0"/>
                        </a:rPr>
                        <a:t>pilot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drilling</a:t>
                      </a:r>
                      <a:r>
                        <a:rPr lang="de-DE" sz="1400" b="0" i="0" u="none" strike="noStrike">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130796"/>
                  </a:ext>
                </a:extLst>
              </a:tr>
              <a:tr h="258870">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high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250-300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Normal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70722286"/>
                  </a:ext>
                </a:extLst>
              </a:tr>
              <a:tr h="258870">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high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300-500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Normal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72561894"/>
                  </a:ext>
                </a:extLst>
              </a:tr>
              <a:tr h="258870">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high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500-1000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Normal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02574392"/>
                  </a:ext>
                </a:extLst>
              </a:tr>
              <a:tr h="258870">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2686633"/>
                  </a:ext>
                </a:extLst>
              </a:tr>
              <a:tr h="517739">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400" b="0" i="0" u="none" strike="noStrike">
                          <a:effectLst/>
                          <a:latin typeface="Arial" panose="020B0604020202020204" pitchFamily="34" charset="0"/>
                        </a:rPr>
                        <a:t>(at </a:t>
                      </a:r>
                      <a:r>
                        <a:rPr lang="de-DE" sz="1400" b="0" i="0" u="none" strike="noStrike" err="1">
                          <a:effectLst/>
                          <a:latin typeface="Arial" panose="020B0604020202020204" pitchFamily="34" charset="0"/>
                        </a:rPr>
                        <a:t>pilot</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drilling</a:t>
                      </a:r>
                      <a:r>
                        <a:rPr lang="de-DE" sz="1400" b="0" i="0" u="none" strike="noStrike">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90344627"/>
                  </a:ext>
                </a:extLst>
              </a:tr>
              <a:tr h="258870">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08392301"/>
                  </a:ext>
                </a:extLst>
              </a:tr>
              <a:tr h="258870">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60-100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3192471"/>
                  </a:ext>
                </a:extLst>
              </a:tr>
              <a:tr h="258870">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60-120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7601807"/>
                  </a:ext>
                </a:extLst>
              </a:tr>
              <a:tr h="258870">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no</a:t>
                      </a:r>
                      <a:r>
                        <a:rPr lang="de-DE" sz="1400" b="0" i="0" u="none" strike="noStrike">
                          <a:effectLst/>
                          <a:latin typeface="Arial" panose="020B0604020202020204" pitchFamily="34" charset="0"/>
                        </a:rPr>
                        <a:t> </a:t>
                      </a:r>
                      <a:r>
                        <a:rPr lang="de-DE" sz="1400" b="0" i="0" u="none" strike="noStrike" err="1">
                          <a:effectLst/>
                          <a:latin typeface="Arial" panose="020B0604020202020204" pitchFamily="34" charset="0"/>
                        </a:rPr>
                        <a:t>difference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120-150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Lower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08129161"/>
                  </a:ext>
                </a:extLst>
              </a:tr>
              <a:tr h="258870">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4924815"/>
                  </a:ext>
                </a:extLst>
              </a:tr>
            </a:tbl>
          </a:graphicData>
        </a:graphic>
      </p:graphicFrame>
      <p:cxnSp>
        <p:nvCxnSpPr>
          <p:cNvPr id="11" name="Gerader Verbinder 10">
            <a:extLst>
              <a:ext uri="{FF2B5EF4-FFF2-40B4-BE49-F238E27FC236}">
                <a16:creationId xmlns:a16="http://schemas.microsoft.com/office/drawing/2014/main" id="{3A506545-A5FB-4AF8-8A22-E78E17CA7BD7}"/>
              </a:ext>
            </a:extLst>
          </p:cNvPr>
          <p:cNvCxnSpPr>
            <a:cxnSpLocks/>
          </p:cNvCxnSpPr>
          <p:nvPr/>
        </p:nvCxnSpPr>
        <p:spPr>
          <a:xfrm>
            <a:off x="1023042" y="1636712"/>
            <a:ext cx="1484768" cy="12812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23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a:t>
            </a:r>
            <a:r>
              <a:rPr lang="de-DE" sz="2400" err="1"/>
              <a:t>Comparison</a:t>
            </a:r>
            <a:r>
              <a:rPr lang="de-DE" sz="2400"/>
              <a:t> Table/</a:t>
            </a:r>
            <a:r>
              <a:rPr lang="de-DE" sz="2400" err="1"/>
              <a:t>Distinction</a:t>
            </a:r>
            <a:r>
              <a:rPr lang="de-DE" sz="2400"/>
              <a:t> 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6" name="Gerader Verbinder 5">
            <a:extLst>
              <a:ext uri="{FF2B5EF4-FFF2-40B4-BE49-F238E27FC236}">
                <a16:creationId xmlns:a16="http://schemas.microsoft.com/office/drawing/2014/main" id="{0F8A5130-9BE2-2D03-5589-172CD5BFF1CD}"/>
              </a:ext>
            </a:extLst>
          </p:cNvPr>
          <p:cNvCxnSpPr/>
          <p:nvPr/>
        </p:nvCxnSpPr>
        <p:spPr>
          <a:xfrm>
            <a:off x="600546"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Tabelle 7">
            <a:extLst>
              <a:ext uri="{FF2B5EF4-FFF2-40B4-BE49-F238E27FC236}">
                <a16:creationId xmlns:a16="http://schemas.microsoft.com/office/drawing/2014/main" id="{98EAC749-B7FD-3FD8-A51D-BDB433878197}"/>
              </a:ext>
            </a:extLst>
          </p:cNvPr>
          <p:cNvGraphicFramePr>
            <a:graphicFrameLocks noGrp="1"/>
          </p:cNvGraphicFramePr>
          <p:nvPr>
            <p:extLst>
              <p:ext uri="{D42A27DB-BD31-4B8C-83A1-F6EECF244321}">
                <p14:modId xmlns:p14="http://schemas.microsoft.com/office/powerpoint/2010/main" val="2250490380"/>
              </p:ext>
            </p:extLst>
          </p:nvPr>
        </p:nvGraphicFramePr>
        <p:xfrm>
          <a:off x="1337775" y="1536926"/>
          <a:ext cx="9788934" cy="4698059"/>
        </p:xfrm>
        <a:graphic>
          <a:graphicData uri="http://schemas.openxmlformats.org/drawingml/2006/table">
            <a:tbl>
              <a:tblPr/>
              <a:tblGrid>
                <a:gridCol w="1545622">
                  <a:extLst>
                    <a:ext uri="{9D8B030D-6E8A-4147-A177-3AD203B41FA5}">
                      <a16:colId xmlns:a16="http://schemas.microsoft.com/office/drawing/2014/main" val="3217825260"/>
                    </a:ext>
                  </a:extLst>
                </a:gridCol>
                <a:gridCol w="1621226">
                  <a:extLst>
                    <a:ext uri="{9D8B030D-6E8A-4147-A177-3AD203B41FA5}">
                      <a16:colId xmlns:a16="http://schemas.microsoft.com/office/drawing/2014/main" val="3712471365"/>
                    </a:ext>
                  </a:extLst>
                </a:gridCol>
                <a:gridCol w="1347537">
                  <a:extLst>
                    <a:ext uri="{9D8B030D-6E8A-4147-A177-3AD203B41FA5}">
                      <a16:colId xmlns:a16="http://schemas.microsoft.com/office/drawing/2014/main" val="3780326260"/>
                    </a:ext>
                  </a:extLst>
                </a:gridCol>
                <a:gridCol w="1511166">
                  <a:extLst>
                    <a:ext uri="{9D8B030D-6E8A-4147-A177-3AD203B41FA5}">
                      <a16:colId xmlns:a16="http://schemas.microsoft.com/office/drawing/2014/main" val="246303729"/>
                    </a:ext>
                  </a:extLst>
                </a:gridCol>
                <a:gridCol w="1155805">
                  <a:extLst>
                    <a:ext uri="{9D8B030D-6E8A-4147-A177-3AD203B41FA5}">
                      <a16:colId xmlns:a16="http://schemas.microsoft.com/office/drawing/2014/main" val="1169609513"/>
                    </a:ext>
                  </a:extLst>
                </a:gridCol>
                <a:gridCol w="1303789">
                  <a:extLst>
                    <a:ext uri="{9D8B030D-6E8A-4147-A177-3AD203B41FA5}">
                      <a16:colId xmlns:a16="http://schemas.microsoft.com/office/drawing/2014/main" val="66548729"/>
                    </a:ext>
                  </a:extLst>
                </a:gridCol>
                <a:gridCol w="1303789">
                  <a:extLst>
                    <a:ext uri="{9D8B030D-6E8A-4147-A177-3AD203B41FA5}">
                      <a16:colId xmlns:a16="http://schemas.microsoft.com/office/drawing/2014/main" val="794700931"/>
                    </a:ext>
                  </a:extLst>
                </a:gridCol>
              </a:tblGrid>
              <a:tr h="234903">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365288378"/>
                  </a:ext>
                </a:extLst>
              </a:tr>
              <a:tr h="234903">
                <a:tc>
                  <a:txBody>
                    <a:bodyPr/>
                    <a:lstStyle/>
                    <a:p>
                      <a:pPr algn="r" fontAlgn="b"/>
                      <a:r>
                        <a:rPr lang="de-DE" sz="1400" b="1" i="0" u="none" strike="noStrike" err="1">
                          <a:effectLst/>
                          <a:latin typeface="Arial" panose="020B0604020202020204" pitchFamily="34" charset="0"/>
                        </a:rPr>
                        <a:t>Criterion</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Cost</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Floor </a:t>
                      </a:r>
                      <a:r>
                        <a:rPr lang="de-DE" sz="1400" b="1" i="0" u="none" strike="noStrike" err="1">
                          <a:effectLst/>
                          <a:latin typeface="Arial" panose="020B0604020202020204" pitchFamily="34" charset="0"/>
                        </a:rPr>
                        <a:t>space</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err="1">
                          <a:effectLst/>
                          <a:latin typeface="Arial" panose="020B0604020202020204" pitchFamily="34" charset="0"/>
                        </a:rPr>
                        <a:t>Wear</a:t>
                      </a:r>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981216240"/>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Drill String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Tool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179574845"/>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909013531"/>
                  </a:ext>
                </a:extLst>
              </a:tr>
              <a:tr h="234903">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74848"/>
                  </a:ext>
                </a:extLst>
              </a:tr>
              <a:tr h="234903">
                <a:tc>
                  <a:txBody>
                    <a:bodyPr/>
                    <a:lstStyle/>
                    <a:p>
                      <a:pPr algn="r" fontAlgn="b"/>
                      <a:r>
                        <a:rPr lang="de-DE" sz="1400" b="1" i="0" u="none" strike="noStrike" err="1">
                          <a:effectLst/>
                          <a:latin typeface="Arial" panose="020B0604020202020204" pitchFamily="34" charset="0"/>
                        </a:rPr>
                        <a:t>Influencing</a:t>
                      </a:r>
                      <a:r>
                        <a:rPr lang="de-DE" sz="1400" b="1" i="0" u="none" strike="noStrike">
                          <a:effectLst/>
                          <a:latin typeface="Arial" panose="020B0604020202020204" pitchFamily="34" charset="0"/>
                        </a:rPr>
                        <a:t> </a:t>
                      </a:r>
                      <a:r>
                        <a:rPr lang="de-DE" sz="1400" b="1" i="0" u="none" strike="noStrike" err="1">
                          <a:effectLst/>
                          <a:latin typeface="Arial" panose="020B0604020202020204" pitchFamily="34" charset="0"/>
                        </a:rPr>
                        <a:t>factor</a:t>
                      </a:r>
                      <a:endParaRPr lang="de-DE" sz="1400" b="1"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System </a:t>
                      </a:r>
                      <a:r>
                        <a:rPr lang="de-DE" sz="1400" b="0" i="0" u="none" strike="noStrike" err="1">
                          <a:effectLst/>
                          <a:latin typeface="Arial" panose="020B0604020202020204" pitchFamily="34" charset="0"/>
                        </a:rPr>
                        <a:t>Structure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err="1">
                          <a:effectLst/>
                          <a:latin typeface="Arial" panose="020B0604020202020204" pitchFamily="34" charset="0"/>
                        </a:rPr>
                        <a:t>Dimensions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r>
                        <a:rPr lang="de-DE" sz="1400" b="0" i="0" u="none" strike="noStrike" err="1">
                          <a:effectLst/>
                          <a:latin typeface="Arial" panose="020B0604020202020204" pitchFamily="34" charset="0"/>
                        </a:rPr>
                        <a:t>Pumprate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1180918"/>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29927619"/>
                  </a:ext>
                </a:extLst>
              </a:tr>
              <a:tr h="234903">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7949705"/>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small</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38560428"/>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small</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673515"/>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small</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6470906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8044926"/>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err="1">
                          <a:effectLst/>
                          <a:latin typeface="Arial" panose="020B0604020202020204" pitchFamily="34" charset="0"/>
                        </a:rPr>
                        <a:t>dependent</a:t>
                      </a:r>
                      <a:r>
                        <a:rPr lang="de-DE" sz="1400" b="0" i="0" u="none" strike="noStrike">
                          <a:effectLst/>
                          <a:latin typeface="Arial" panose="020B0604020202020204" pitchFamily="34" charset="0"/>
                        </a:rPr>
                        <a:t> 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59339203"/>
                  </a:ext>
                </a:extLst>
              </a:tr>
              <a:tr h="469805">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Pumprate</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59516254"/>
                  </a:ext>
                </a:extLst>
              </a:tr>
              <a:tr h="234903">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2950391"/>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60585417"/>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56485963"/>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less</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err="1">
                          <a:effectLst/>
                          <a:latin typeface="Arial" panose="020B0604020202020204" pitchFamily="34" charset="0"/>
                        </a:rPr>
                        <a:t>higher</a:t>
                      </a:r>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3033415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329230"/>
                  </a:ext>
                </a:extLst>
              </a:tr>
            </a:tbl>
          </a:graphicData>
        </a:graphic>
      </p:graphicFrame>
      <p:cxnSp>
        <p:nvCxnSpPr>
          <p:cNvPr id="10" name="Gerader Verbinder 9">
            <a:extLst>
              <a:ext uri="{FF2B5EF4-FFF2-40B4-BE49-F238E27FC236}">
                <a16:creationId xmlns:a16="http://schemas.microsoft.com/office/drawing/2014/main" id="{A490F88D-6791-4FED-AAE8-D382AED1CCBA}"/>
              </a:ext>
            </a:extLst>
          </p:cNvPr>
          <p:cNvCxnSpPr>
            <a:cxnSpLocks/>
          </p:cNvCxnSpPr>
          <p:nvPr/>
        </p:nvCxnSpPr>
        <p:spPr>
          <a:xfrm>
            <a:off x="1337775" y="1536909"/>
            <a:ext cx="1530553" cy="1167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17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4 – </a:t>
            </a:r>
            <a:r>
              <a:rPr lang="de-DE" sz="3200" err="1"/>
              <a:t>project</a:t>
            </a:r>
            <a:r>
              <a:rPr lang="de-DE" sz="3200"/>
              <a:t> </a:t>
            </a:r>
            <a:r>
              <a:rPr lang="de-DE" sz="3200" err="1"/>
              <a:t>examples</a:t>
            </a:r>
            <a:endParaRPr lang="de-DE" sz="3200"/>
          </a:p>
        </p:txBody>
      </p:sp>
      <p:sp>
        <p:nvSpPr>
          <p:cNvPr id="3" name="Inhaltsplatzhalter 2">
            <a:extLst>
              <a:ext uri="{FF2B5EF4-FFF2-40B4-BE49-F238E27FC236}">
                <a16:creationId xmlns:a16="http://schemas.microsoft.com/office/drawing/2014/main" id="{AFC05DA5-5A1F-8BC2-D4FE-B47D6F0F20BE}"/>
              </a:ext>
            </a:extLst>
          </p:cNvPr>
          <p:cNvSpPr txBox="1">
            <a:spLocks/>
          </p:cNvSpPr>
          <p:nvPr/>
        </p:nvSpPr>
        <p:spPr>
          <a:xfrm>
            <a:off x="1734312" y="3202415"/>
            <a:ext cx="9823704"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a:t>Project SuedLink, </a:t>
            </a:r>
            <a:r>
              <a:rPr lang="de-DE" sz="3200" err="1"/>
              <a:t>Crossings</a:t>
            </a:r>
            <a:r>
              <a:rPr lang="de-DE" sz="3200"/>
              <a:t> </a:t>
            </a:r>
            <a:r>
              <a:rPr lang="de-DE" sz="3200" err="1"/>
              <a:t>Eubigheimer</a:t>
            </a:r>
            <a:r>
              <a:rPr lang="de-DE" sz="3200"/>
              <a:t> Tal</a:t>
            </a:r>
          </a:p>
          <a:p>
            <a:pPr marL="0" indent="0" algn="ctr">
              <a:buNone/>
            </a:pPr>
            <a:r>
              <a:rPr lang="de-DE" sz="2000" err="1"/>
              <a:t>Contractor</a:t>
            </a:r>
            <a:r>
              <a:rPr lang="de-DE" sz="2000"/>
              <a:t>: LEONHARD WEISS GmbH &amp; Co. KG</a:t>
            </a:r>
          </a:p>
          <a:p>
            <a:pPr marL="457200" lvl="1" indent="0">
              <a:lnSpc>
                <a:spcPct val="150000"/>
              </a:lnSpc>
              <a:buNone/>
            </a:pPr>
            <a:endParaRPr lang="de-DE" sz="2000"/>
          </a:p>
          <a:p>
            <a:pPr marL="0" indent="0">
              <a:buFont typeface="Arial" panose="020B0604020202020204" pitchFamily="34" charset="0"/>
              <a:buNone/>
            </a:pPr>
            <a:endParaRPr lang="de-DE"/>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7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93021714-2792-4817-B1DB-CF4DE7DA08EB}"/>
              </a:ext>
            </a:extLst>
          </p:cNvPr>
          <p:cNvPicPr>
            <a:picLocks noChangeAspect="1"/>
          </p:cNvPicPr>
          <p:nvPr/>
        </p:nvPicPr>
        <p:blipFill>
          <a:blip r:embed="rId2"/>
          <a:stretch>
            <a:fillRect/>
          </a:stretch>
        </p:blipFill>
        <p:spPr>
          <a:xfrm>
            <a:off x="1002022" y="1106547"/>
            <a:ext cx="9540305" cy="5042163"/>
          </a:xfrm>
          <a:prstGeom prst="rect">
            <a:avLst/>
          </a:prstGeom>
        </p:spPr>
      </p:pic>
      <p:sp>
        <p:nvSpPr>
          <p:cNvPr id="9" name="Textfeld 8">
            <a:extLst>
              <a:ext uri="{FF2B5EF4-FFF2-40B4-BE49-F238E27FC236}">
                <a16:creationId xmlns:a16="http://schemas.microsoft.com/office/drawing/2014/main" id="{57FB921D-A48D-1DD2-CAB6-149C7E1F6FF7}"/>
              </a:ext>
            </a:extLst>
          </p:cNvPr>
          <p:cNvSpPr txBox="1"/>
          <p:nvPr/>
        </p:nvSpPr>
        <p:spPr>
          <a:xfrm>
            <a:off x="10241886" y="4930854"/>
            <a:ext cx="1531014" cy="584775"/>
          </a:xfrm>
          <a:prstGeom prst="rect">
            <a:avLst/>
          </a:prstGeom>
          <a:noFill/>
        </p:spPr>
        <p:txBody>
          <a:bodyPr wrap="square" rtlCol="0">
            <a:spAutoFit/>
          </a:bodyPr>
          <a:lstStyle/>
          <a:p>
            <a:r>
              <a:rPr lang="de-DE" sz="800"/>
              <a:t>Quelle:</a:t>
            </a:r>
          </a:p>
          <a:p>
            <a:r>
              <a:rPr lang="de-DE" sz="800" i="1"/>
              <a:t>Lageplan</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E980745A-2B1D-92BB-2C4B-C5B39F8A6786}"/>
              </a:ext>
            </a:extLst>
          </p:cNvPr>
          <p:cNvSpPr>
            <a:spLocks noGrp="1"/>
          </p:cNvSpPr>
          <p:nvPr>
            <p:ph type="title"/>
          </p:nvPr>
        </p:nvSpPr>
        <p:spPr>
          <a:xfrm>
            <a:off x="2733782" y="1389349"/>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Valley plan </a:t>
            </a:r>
            <a:r>
              <a:rPr lang="de-DE" sz="4000" i="1" err="1"/>
              <a:t>view</a:t>
            </a:r>
            <a:endParaRPr lang="de-DE" sz="4000" i="1"/>
          </a:p>
        </p:txBody>
      </p:sp>
      <p:sp>
        <p:nvSpPr>
          <p:cNvPr id="3" name="Textfeld 2">
            <a:extLst>
              <a:ext uri="{FF2B5EF4-FFF2-40B4-BE49-F238E27FC236}">
                <a16:creationId xmlns:a16="http://schemas.microsoft.com/office/drawing/2014/main" id="{FF47A09F-7231-080F-8153-24B47E4FEE7A}"/>
              </a:ext>
            </a:extLst>
          </p:cNvPr>
          <p:cNvSpPr txBox="1"/>
          <p:nvPr/>
        </p:nvSpPr>
        <p:spPr>
          <a:xfrm>
            <a:off x="3440317" y="4567121"/>
            <a:ext cx="6554709" cy="369332"/>
          </a:xfrm>
          <a:prstGeom prst="rect">
            <a:avLst/>
          </a:prstGeom>
          <a:noFill/>
        </p:spPr>
        <p:txBody>
          <a:bodyPr wrap="square" rtlCol="0">
            <a:spAutoFit/>
          </a:bodyPr>
          <a:lstStyle/>
          <a:p>
            <a:r>
              <a:rPr lang="de-DE"/>
              <a:t>1 x 250 mm and 2 x 315 mm PE-pipes + 50 mm </a:t>
            </a:r>
            <a:r>
              <a:rPr lang="de-DE" err="1"/>
              <a:t>or</a:t>
            </a:r>
            <a:r>
              <a:rPr lang="de-DE"/>
              <a:t> 75 mm </a:t>
            </a:r>
            <a:r>
              <a:rPr lang="de-DE" err="1"/>
              <a:t>ducts</a:t>
            </a:r>
            <a:endParaRPr lang="de-DE"/>
          </a:p>
        </p:txBody>
      </p:sp>
      <p:cxnSp>
        <p:nvCxnSpPr>
          <p:cNvPr id="8" name="Gerade Verbindung mit Pfeil 7">
            <a:extLst>
              <a:ext uri="{FF2B5EF4-FFF2-40B4-BE49-F238E27FC236}">
                <a16:creationId xmlns:a16="http://schemas.microsoft.com/office/drawing/2014/main" id="{6EEA9142-A590-A39F-5D13-43E8057CEA57}"/>
              </a:ext>
            </a:extLst>
          </p:cNvPr>
          <p:cNvCxnSpPr/>
          <p:nvPr/>
        </p:nvCxnSpPr>
        <p:spPr>
          <a:xfrm flipH="1">
            <a:off x="9622971" y="1647523"/>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00C080CA-AA60-D861-9E24-BC1C2E9FD93A}"/>
              </a:ext>
            </a:extLst>
          </p:cNvPr>
          <p:cNvCxnSpPr/>
          <p:nvPr/>
        </p:nvCxnSpPr>
        <p:spPr>
          <a:xfrm flipH="1">
            <a:off x="9756453" y="1832189"/>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E89F78E7-93DF-A54D-88EF-C079287F418C}"/>
              </a:ext>
            </a:extLst>
          </p:cNvPr>
          <p:cNvCxnSpPr/>
          <p:nvPr/>
        </p:nvCxnSpPr>
        <p:spPr>
          <a:xfrm flipH="1">
            <a:off x="9849995" y="1980136"/>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84CD06E8-C65E-4829-EB1B-1BD215185D95}"/>
              </a:ext>
            </a:extLst>
          </p:cNvPr>
          <p:cNvSpPr txBox="1"/>
          <p:nvPr/>
        </p:nvSpPr>
        <p:spPr>
          <a:xfrm>
            <a:off x="10582267" y="1395544"/>
            <a:ext cx="1384662" cy="646331"/>
          </a:xfrm>
          <a:prstGeom prst="rect">
            <a:avLst/>
          </a:prstGeom>
          <a:noFill/>
        </p:spPr>
        <p:txBody>
          <a:bodyPr wrap="square" rtlCol="0">
            <a:spAutoFit/>
          </a:bodyPr>
          <a:lstStyle/>
          <a:p>
            <a:r>
              <a:rPr lang="de-DE" err="1"/>
              <a:t>overground</a:t>
            </a:r>
            <a:r>
              <a:rPr lang="de-DE"/>
              <a:t> power </a:t>
            </a:r>
            <a:r>
              <a:rPr lang="de-DE" err="1"/>
              <a:t>line</a:t>
            </a:r>
            <a:endParaRPr lang="de-DE"/>
          </a:p>
        </p:txBody>
      </p:sp>
    </p:spTree>
    <p:extLst>
      <p:ext uri="{BB962C8B-B14F-4D97-AF65-F5344CB8AC3E}">
        <p14:creationId xmlns:p14="http://schemas.microsoft.com/office/powerpoint/2010/main" val="31628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909459"/>
            <a:ext cx="11058144" cy="1076821"/>
          </a:xfrm>
        </p:spPr>
        <p:txBody>
          <a:bodyPr>
            <a:normAutofit/>
          </a:bodyPr>
          <a:lstStyle/>
          <a:p>
            <a:r>
              <a:rPr lang="de-DE" sz="3200"/>
              <a:t>Session 1 – </a:t>
            </a:r>
            <a:r>
              <a:rPr lang="en-US" sz="3200"/>
              <a:t>History, technical structure, modes of action</a:t>
            </a:r>
            <a:endParaRPr lang="de-DE" sz="32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838200" y="2121408"/>
            <a:ext cx="10515600" cy="4351338"/>
          </a:xfrm>
        </p:spPr>
        <p:txBody>
          <a:bodyPr vert="horz" lIns="91440" tIns="45720" rIns="91440" bIns="45720" rtlCol="0" anchor="t">
            <a:normAutofit fontScale="92500" lnSpcReduction="20000"/>
          </a:bodyPr>
          <a:lstStyle/>
          <a:p>
            <a:pPr marL="342900" lvl="0" indent="-342900">
              <a:lnSpc>
                <a:spcPct val="110000"/>
              </a:lnSpc>
              <a:buFont typeface="Symbol" panose="05050102010706020507" pitchFamily="18" charset="2"/>
              <a:buChar char=""/>
            </a:pPr>
            <a:r>
              <a:rPr lang="de-DE" kern="100">
                <a:latin typeface="Arial"/>
                <a:ea typeface="Arial" panose="020B0604020202020204" pitchFamily="34" charset="0"/>
                <a:cs typeface="Times New Roman"/>
              </a:rPr>
              <a:t>Brief </a:t>
            </a:r>
            <a:r>
              <a:rPr lang="de-DE" kern="100" err="1">
                <a:latin typeface="Arial"/>
                <a:ea typeface="Arial" panose="020B0604020202020204" pitchFamily="34" charset="0"/>
                <a:cs typeface="Times New Roman"/>
              </a:rPr>
              <a:t>history</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of</a:t>
            </a:r>
            <a:r>
              <a:rPr lang="de-DE" kern="100">
                <a:latin typeface="Arial"/>
                <a:ea typeface="Arial" panose="020B0604020202020204" pitchFamily="34" charset="0"/>
                <a:cs typeface="Times New Roman"/>
              </a:rPr>
              <a:t> </a:t>
            </a:r>
            <a:r>
              <a:rPr lang="de-DE" kern="100" err="1">
                <a:latin typeface="Arial"/>
                <a:ea typeface="Arial" panose="020B0604020202020204" pitchFamily="34" charset="0"/>
                <a:cs typeface="Times New Roman"/>
              </a:rPr>
              <a:t>the</a:t>
            </a:r>
            <a:r>
              <a:rPr lang="de-DE" kern="100">
                <a:latin typeface="Arial"/>
                <a:ea typeface="Arial" panose="020B0604020202020204" pitchFamily="34" charset="0"/>
                <a:cs typeface="Times New Roman"/>
              </a:rPr>
              <a:t> Mud-Motors</a:t>
            </a:r>
            <a:r>
              <a:rPr lang="de-DE" kern="100">
                <a:effectLst/>
                <a:latin typeface="Arial"/>
                <a:ea typeface="Arial" panose="020B0604020202020204" pitchFamily="34" charset="0"/>
                <a:cs typeface="Times New Roman"/>
              </a:rPr>
              <a:t> </a:t>
            </a:r>
            <a:r>
              <a:rPr lang="de-DE" kern="100">
                <a:latin typeface="Arial"/>
                <a:ea typeface="Arial" panose="020B0604020202020204" pitchFamily="34" charset="0"/>
                <a:cs typeface="Times New Roman"/>
              </a:rPr>
              <a:t>and Dual-Rod-Systems</a:t>
            </a:r>
            <a:endParaRPr lang="de-DE" kern="100">
              <a:effectLst/>
              <a:latin typeface="Arial"/>
              <a:ea typeface="Arial" panose="020B0604020202020204" pitchFamily="34" charset="0"/>
              <a:cs typeface="Times New Roman"/>
            </a:endParaRPr>
          </a:p>
          <a:p>
            <a:pPr marL="342900" lvl="0" indent="-342900">
              <a:lnSpc>
                <a:spcPct val="11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Technical </a:t>
            </a:r>
            <a:r>
              <a:rPr lang="en-US" kern="100">
                <a:ea typeface="Arial" panose="020B0604020202020204" pitchFamily="34" charset="0"/>
                <a:cs typeface="Times New Roman" panose="02020603050405020304" pitchFamily="18" charset="0"/>
              </a:rPr>
              <a:t>Setup of systems and dimensions</a:t>
            </a:r>
            <a:endParaRPr lang="de-DE" kern="100">
              <a:effectLst/>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10000"/>
              </a:lnSpc>
              <a:buFont typeface="Symbol" panose="05050102010706020507" pitchFamily="18" charset="2"/>
              <a:buChar char=""/>
            </a:pPr>
            <a:r>
              <a:rPr lang="de-DE" kern="100">
                <a:latin typeface="Arial"/>
                <a:ea typeface="Arial" panose="020B0604020202020204" pitchFamily="34" charset="0"/>
                <a:cs typeface="Times New Roman"/>
              </a:rPr>
              <a:t>HDD-systems </a:t>
            </a:r>
            <a:r>
              <a:rPr lang="de-DE" kern="100" err="1">
                <a:latin typeface="Arial"/>
                <a:ea typeface="Arial" panose="020B0604020202020204" pitchFamily="34" charset="0"/>
                <a:cs typeface="Times New Roman"/>
              </a:rPr>
              <a:t>used</a:t>
            </a:r>
          </a:p>
          <a:p>
            <a:pPr marL="342900" indent="-342900">
              <a:lnSpc>
                <a:spcPct val="11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Modes of action and power transmission (torque, speed, flow rates)</a:t>
            </a:r>
          </a:p>
          <a:p>
            <a:pPr marL="342900" indent="-342900">
              <a:lnSpc>
                <a:spcPct val="110000"/>
              </a:lnSpc>
              <a:buFont typeface="Symbol" panose="05050102010706020507" pitchFamily="18" charset="2"/>
              <a:buChar char=""/>
            </a:pPr>
            <a:r>
              <a:rPr lang="de-DE" kern="100">
                <a:latin typeface="Arial"/>
                <a:ea typeface="Arial" panose="020B0604020202020204" pitchFamily="34" charset="0"/>
                <a:cs typeface="Times New Roman"/>
              </a:rPr>
              <a:t>Rate </a:t>
            </a:r>
            <a:r>
              <a:rPr lang="de-DE" kern="100" err="1">
                <a:latin typeface="Arial"/>
                <a:ea typeface="Arial" panose="020B0604020202020204" pitchFamily="34" charset="0"/>
                <a:cs typeface="Times New Roman"/>
              </a:rPr>
              <a:t>of</a:t>
            </a:r>
            <a:r>
              <a:rPr lang="de-DE" kern="100">
                <a:latin typeface="Arial"/>
                <a:ea typeface="Arial" panose="020B0604020202020204" pitchFamily="34" charset="0"/>
                <a:cs typeface="Times New Roman"/>
              </a:rPr>
              <a:t> </a:t>
            </a:r>
            <a:r>
              <a:rPr lang="en-GB" kern="100">
                <a:latin typeface="Arial"/>
                <a:ea typeface="Arial" panose="020B0604020202020204" pitchFamily="34" charset="0"/>
                <a:cs typeface="Times New Roman"/>
              </a:rPr>
              <a:t>penetration</a:t>
            </a:r>
          </a:p>
          <a:p>
            <a:pPr marL="342900" indent="-342900">
              <a:lnSpc>
                <a:spcPct val="110000"/>
              </a:lnSpc>
              <a:buFont typeface="Symbol" panose="05050102010706020507" pitchFamily="18" charset="2"/>
              <a:buChar char=""/>
            </a:pPr>
            <a:r>
              <a:rPr lang="de-DE" kern="100" err="1">
                <a:ea typeface="Arial" panose="020B0604020202020204" pitchFamily="34" charset="0"/>
                <a:cs typeface="Times New Roman" panose="02020603050405020304" pitchFamily="18" charset="0"/>
              </a:rPr>
              <a:t>Controllability</a:t>
            </a:r>
            <a:endParaRPr lang="de-DE" kern="100">
              <a:ea typeface="Arial" panose="020B0604020202020204" pitchFamily="34" charset="0"/>
              <a:cs typeface="Times New Roman" panose="02020603050405020304" pitchFamily="18" charset="0"/>
            </a:endParaRPr>
          </a:p>
          <a:p>
            <a:pPr marL="342900" indent="-342900">
              <a:lnSpc>
                <a:spcPct val="11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Areas of application/application limits (drilling lengths, drilling radius, subsoil/geology, drag pipes)</a:t>
            </a:r>
          </a:p>
          <a:p>
            <a:pPr marL="342900" indent="-342900">
              <a:lnSpc>
                <a:spcPct val="110000"/>
              </a:lnSpc>
              <a:buFont typeface="Symbol" panose="05050102010706020507" pitchFamily="18" charset="2"/>
              <a:buChar char=""/>
            </a:pPr>
            <a:r>
              <a:rPr lang="en-US" kern="100">
                <a:ea typeface="Arial" panose="020B0604020202020204" pitchFamily="34" charset="0"/>
                <a:cs typeface="Times New Roman" panose="02020603050405020304" pitchFamily="18" charset="0"/>
              </a:rPr>
              <a:t>Equipment costs incl. inspection and wear (also rods)</a:t>
            </a:r>
            <a:endParaRPr lang="de-DE">
              <a:effectLst/>
              <a:latin typeface="Calibri" panose="020F0502020204030204" pitchFamily="34" charset="0"/>
              <a:ea typeface="Calibri" panose="020F0502020204030204" pitchFamily="34" charset="0"/>
            </a:endParaRPr>
          </a:p>
          <a:p>
            <a:endParaRPr lang="de-DE"/>
          </a:p>
        </p:txBody>
      </p:sp>
      <p:cxnSp>
        <p:nvCxnSpPr>
          <p:cNvPr id="5" name="Gerader Verbinder 4">
            <a:extLst>
              <a:ext uri="{FF2B5EF4-FFF2-40B4-BE49-F238E27FC236}">
                <a16:creationId xmlns:a16="http://schemas.microsoft.com/office/drawing/2014/main" id="{5662972D-EA4D-ADF9-8F4D-0722DF55FDC0}"/>
              </a:ext>
            </a:extLst>
          </p:cNvPr>
          <p:cNvCxnSpPr/>
          <p:nvPr/>
        </p:nvCxnSpPr>
        <p:spPr>
          <a:xfrm>
            <a:off x="570368" y="1602463"/>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95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4CD76A69-8720-4ECD-9F3A-C3FE30D536BB}"/>
              </a:ext>
            </a:extLst>
          </p:cNvPr>
          <p:cNvPicPr>
            <a:picLocks noChangeAspect="1"/>
          </p:cNvPicPr>
          <p:nvPr/>
        </p:nvPicPr>
        <p:blipFill>
          <a:blip r:embed="rId2"/>
          <a:stretch>
            <a:fillRect/>
          </a:stretch>
        </p:blipFill>
        <p:spPr>
          <a:xfrm>
            <a:off x="562783" y="1832189"/>
            <a:ext cx="10221157" cy="3987058"/>
          </a:xfrm>
          <a:prstGeom prst="rect">
            <a:avLst/>
          </a:prstGeom>
        </p:spPr>
      </p:pic>
      <p:sp>
        <p:nvSpPr>
          <p:cNvPr id="7" name="Textfeld 6">
            <a:extLst>
              <a:ext uri="{FF2B5EF4-FFF2-40B4-BE49-F238E27FC236}">
                <a16:creationId xmlns:a16="http://schemas.microsoft.com/office/drawing/2014/main" id="{5E7E7B72-79E9-0E81-B3FD-14448B64AFAE}"/>
              </a:ext>
            </a:extLst>
          </p:cNvPr>
          <p:cNvSpPr txBox="1"/>
          <p:nvPr/>
        </p:nvSpPr>
        <p:spPr>
          <a:xfrm>
            <a:off x="8465330" y="5828842"/>
            <a:ext cx="3723968" cy="584775"/>
          </a:xfrm>
          <a:prstGeom prst="rect">
            <a:avLst/>
          </a:prstGeom>
          <a:noFill/>
        </p:spPr>
        <p:txBody>
          <a:bodyPr wrap="square" rtlCol="0">
            <a:spAutoFit/>
          </a:bodyPr>
          <a:lstStyle/>
          <a:p>
            <a:r>
              <a:rPr lang="de-DE" sz="800"/>
              <a:t>Quelle:</a:t>
            </a:r>
          </a:p>
          <a:p>
            <a:r>
              <a:rPr lang="de-DE" sz="800" i="1"/>
              <a:t>Längsschnitt</a:t>
            </a:r>
          </a:p>
          <a:p>
            <a:r>
              <a:rPr lang="de-DE" sz="800"/>
              <a:t>TransnetBW/</a:t>
            </a:r>
          </a:p>
          <a:p>
            <a:r>
              <a:rPr lang="de-DE" sz="800" err="1"/>
              <a:t>iLF</a:t>
            </a:r>
            <a:r>
              <a:rPr lang="de-DE" sz="800"/>
              <a:t> Consulting Engineers</a:t>
            </a:r>
          </a:p>
        </p:txBody>
      </p:sp>
      <p:sp>
        <p:nvSpPr>
          <p:cNvPr id="8" name="Titel 1">
            <a:extLst>
              <a:ext uri="{FF2B5EF4-FFF2-40B4-BE49-F238E27FC236}">
                <a16:creationId xmlns:a16="http://schemas.microsoft.com/office/drawing/2014/main" id="{46DAF2DB-D407-534A-FA6B-51E217422499}"/>
              </a:ext>
            </a:extLst>
          </p:cNvPr>
          <p:cNvSpPr>
            <a:spLocks noGrp="1"/>
          </p:cNvSpPr>
          <p:nvPr>
            <p:ph type="title"/>
          </p:nvPr>
        </p:nvSpPr>
        <p:spPr>
          <a:xfrm>
            <a:off x="2326030" y="125079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cross</a:t>
            </a:r>
            <a:r>
              <a:rPr lang="de-DE" i="1"/>
              <a:t> </a:t>
            </a:r>
            <a:r>
              <a:rPr lang="de-DE" i="1" err="1"/>
              <a:t>section</a:t>
            </a:r>
            <a:endParaRPr lang="de-DE" sz="4000" i="1"/>
          </a:p>
        </p:txBody>
      </p:sp>
    </p:spTree>
    <p:extLst>
      <p:ext uri="{BB962C8B-B14F-4D97-AF65-F5344CB8AC3E}">
        <p14:creationId xmlns:p14="http://schemas.microsoft.com/office/powerpoint/2010/main" val="2503414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29" name="Grafik 28">
            <a:extLst>
              <a:ext uri="{FF2B5EF4-FFF2-40B4-BE49-F238E27FC236}">
                <a16:creationId xmlns:a16="http://schemas.microsoft.com/office/drawing/2014/main" id="{08E87229-40FD-E5B3-23B6-D24A3A22D756}"/>
              </a:ext>
            </a:extLst>
          </p:cNvPr>
          <p:cNvPicPr>
            <a:picLocks noChangeAspect="1"/>
          </p:cNvPicPr>
          <p:nvPr/>
        </p:nvPicPr>
        <p:blipFill>
          <a:blip r:embed="rId2"/>
          <a:stretch>
            <a:fillRect/>
          </a:stretch>
        </p:blipFill>
        <p:spPr>
          <a:xfrm>
            <a:off x="1781042" y="871041"/>
            <a:ext cx="8023718" cy="5468015"/>
          </a:xfrm>
          <a:prstGeom prst="rect">
            <a:avLst/>
          </a:prstGeom>
        </p:spPr>
      </p:pic>
      <p:sp>
        <p:nvSpPr>
          <p:cNvPr id="34" name="Textfeld 33">
            <a:extLst>
              <a:ext uri="{FF2B5EF4-FFF2-40B4-BE49-F238E27FC236}">
                <a16:creationId xmlns:a16="http://schemas.microsoft.com/office/drawing/2014/main" id="{11FA9071-216F-CB73-DFB7-85E8EBBCB420}"/>
              </a:ext>
            </a:extLst>
          </p:cNvPr>
          <p:cNvSpPr txBox="1"/>
          <p:nvPr/>
        </p:nvSpPr>
        <p:spPr>
          <a:xfrm>
            <a:off x="149169" y="3891984"/>
            <a:ext cx="3723968" cy="584775"/>
          </a:xfrm>
          <a:prstGeom prst="rect">
            <a:avLst/>
          </a:prstGeom>
          <a:noFill/>
        </p:spPr>
        <p:txBody>
          <a:bodyPr wrap="square" rtlCol="0">
            <a:spAutoFit/>
          </a:bodyPr>
          <a:lstStyle/>
          <a:p>
            <a:r>
              <a:rPr lang="de-DE" sz="800"/>
              <a:t>Quelle:</a:t>
            </a:r>
          </a:p>
          <a:p>
            <a:r>
              <a:rPr lang="de-DE" sz="800" i="1"/>
              <a:t>Geotechnische Bericht</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B5BB7F6C-32FC-F3FF-2B9B-7FC8639AC9D5}"/>
              </a:ext>
            </a:extLst>
          </p:cNvPr>
          <p:cNvSpPr>
            <a:spLocks noGrp="1"/>
          </p:cNvSpPr>
          <p:nvPr>
            <p:ph type="title"/>
          </p:nvPr>
        </p:nvSpPr>
        <p:spPr>
          <a:xfrm>
            <a:off x="916578" y="136915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geology</a:t>
            </a:r>
            <a:r>
              <a:rPr lang="de-DE" sz="4000" i="1"/>
              <a:t> </a:t>
            </a:r>
          </a:p>
        </p:txBody>
      </p:sp>
    </p:spTree>
    <p:extLst>
      <p:ext uri="{BB962C8B-B14F-4D97-AF65-F5344CB8AC3E}">
        <p14:creationId xmlns:p14="http://schemas.microsoft.com/office/powerpoint/2010/main" val="2809974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5F56976-5A6E-FD03-00E0-093A656826CA}"/>
              </a:ext>
            </a:extLst>
          </p:cNvPr>
          <p:cNvPicPr>
            <a:picLocks noChangeAspect="1"/>
          </p:cNvPicPr>
          <p:nvPr/>
        </p:nvPicPr>
        <p:blipFill>
          <a:blip r:embed="rId2"/>
          <a:stretch>
            <a:fillRect/>
          </a:stretch>
        </p:blipFill>
        <p:spPr>
          <a:xfrm>
            <a:off x="961184" y="880067"/>
            <a:ext cx="10269632" cy="5489717"/>
          </a:xfrm>
          <a:prstGeom prst="rect">
            <a:avLst/>
          </a:prstGeom>
        </p:spPr>
      </p:pic>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142999" y="873003"/>
            <a:ext cx="10515600" cy="697409"/>
          </a:xfrm>
        </p:spPr>
        <p:txBody>
          <a:bodyPr>
            <a:normAutofit fontScale="90000"/>
          </a:bodyPr>
          <a:lstStyle/>
          <a:p>
            <a:pPr>
              <a:lnSpc>
                <a:spcPct val="150000"/>
              </a:lnSpc>
            </a:pPr>
            <a:r>
              <a:rPr lang="de-DE" sz="4000">
                <a:solidFill>
                  <a:schemeClr val="bg1"/>
                </a:solidFill>
              </a:rPr>
              <a:t>Project SuedLink, </a:t>
            </a:r>
            <a:r>
              <a:rPr lang="de-DE" sz="4000" err="1">
                <a:solidFill>
                  <a:schemeClr val="bg1"/>
                </a:solidFill>
              </a:rPr>
              <a:t>Crossings</a:t>
            </a:r>
            <a:r>
              <a:rPr lang="de-DE" sz="4000">
                <a:solidFill>
                  <a:schemeClr val="bg1"/>
                </a:solidFill>
              </a:rPr>
              <a:t> </a:t>
            </a:r>
            <a:r>
              <a:rPr lang="de-DE" sz="4000" i="1" err="1">
                <a:solidFill>
                  <a:schemeClr val="bg1"/>
                </a:solidFill>
              </a:rPr>
              <a:t>Eubigheimer</a:t>
            </a:r>
            <a:r>
              <a:rPr lang="de-DE" sz="4000" i="1">
                <a:solidFill>
                  <a:schemeClr val="bg1"/>
                </a:solidFill>
              </a:rPr>
              <a:t> </a:t>
            </a:r>
            <a:r>
              <a:rPr lang="de-DE" i="1">
                <a:solidFill>
                  <a:schemeClr val="bg1"/>
                </a:solidFill>
              </a:rPr>
              <a:t>Valley</a:t>
            </a:r>
            <a:r>
              <a:rPr lang="de-DE" sz="4000" i="1">
                <a:solidFill>
                  <a:schemeClr val="bg1"/>
                </a:solidFill>
              </a:rPr>
              <a:t> </a:t>
            </a:r>
          </a:p>
        </p:txBody>
      </p:sp>
      <p:cxnSp>
        <p:nvCxnSpPr>
          <p:cNvPr id="12" name="Gerade Verbindung mit Pfeil 11">
            <a:extLst>
              <a:ext uri="{FF2B5EF4-FFF2-40B4-BE49-F238E27FC236}">
                <a16:creationId xmlns:a16="http://schemas.microsoft.com/office/drawing/2014/main" id="{A32247AD-0F29-9B5A-5308-A630D5D5E182}"/>
              </a:ext>
            </a:extLst>
          </p:cNvPr>
          <p:cNvCxnSpPr/>
          <p:nvPr/>
        </p:nvCxnSpPr>
        <p:spPr>
          <a:xfrm>
            <a:off x="2882537" y="3196046"/>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60C20E3D-F505-9B9F-76DD-AE4676CF3773}"/>
              </a:ext>
            </a:extLst>
          </p:cNvPr>
          <p:cNvSpPr txBox="1"/>
          <p:nvPr/>
        </p:nvSpPr>
        <p:spPr>
          <a:xfrm>
            <a:off x="1326425" y="2826714"/>
            <a:ext cx="3112224" cy="646331"/>
          </a:xfrm>
          <a:prstGeom prst="rect">
            <a:avLst/>
          </a:prstGeom>
          <a:noFill/>
        </p:spPr>
        <p:txBody>
          <a:bodyPr wrap="square" rtlCol="0">
            <a:spAutoFit/>
          </a:bodyPr>
          <a:lstStyle/>
          <a:p>
            <a:r>
              <a:rPr lang="de-DE">
                <a:solidFill>
                  <a:schemeClr val="bg1"/>
                </a:solidFill>
              </a:rPr>
              <a:t>Mud </a:t>
            </a:r>
            <a:r>
              <a:rPr lang="de-DE" err="1">
                <a:solidFill>
                  <a:schemeClr val="bg1"/>
                </a:solidFill>
              </a:rPr>
              <a:t>separation</a:t>
            </a:r>
            <a:r>
              <a:rPr lang="de-DE">
                <a:solidFill>
                  <a:schemeClr val="bg1"/>
                </a:solidFill>
              </a:rPr>
              <a:t> </a:t>
            </a:r>
            <a:r>
              <a:rPr lang="de-DE" err="1">
                <a:solidFill>
                  <a:schemeClr val="bg1"/>
                </a:solidFill>
              </a:rPr>
              <a:t>with</a:t>
            </a:r>
            <a:r>
              <a:rPr lang="de-DE">
                <a:solidFill>
                  <a:schemeClr val="bg1"/>
                </a:solidFill>
              </a:rPr>
              <a:t> </a:t>
            </a:r>
            <a:r>
              <a:rPr lang="de-DE" err="1">
                <a:solidFill>
                  <a:schemeClr val="bg1"/>
                </a:solidFill>
              </a:rPr>
              <a:t>centrifuge</a:t>
            </a:r>
            <a:endParaRPr lang="de-DE">
              <a:solidFill>
                <a:schemeClr val="bg1"/>
              </a:solidFill>
            </a:endParaRPr>
          </a:p>
        </p:txBody>
      </p:sp>
      <p:cxnSp>
        <p:nvCxnSpPr>
          <p:cNvPr id="14" name="Gerade Verbindung mit Pfeil 13">
            <a:extLst>
              <a:ext uri="{FF2B5EF4-FFF2-40B4-BE49-F238E27FC236}">
                <a16:creationId xmlns:a16="http://schemas.microsoft.com/office/drawing/2014/main" id="{A7971C00-E932-3978-CCA4-BE68B5A38C27}"/>
              </a:ext>
            </a:extLst>
          </p:cNvPr>
          <p:cNvCxnSpPr/>
          <p:nvPr/>
        </p:nvCxnSpPr>
        <p:spPr>
          <a:xfrm>
            <a:off x="5339987" y="2321617"/>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cxnSp>
        <p:nvCxnSpPr>
          <p:cNvPr id="16" name="Gerade Verbindung mit Pfeil 15">
            <a:extLst>
              <a:ext uri="{FF2B5EF4-FFF2-40B4-BE49-F238E27FC236}">
                <a16:creationId xmlns:a16="http://schemas.microsoft.com/office/drawing/2014/main" id="{B236C88D-2B76-A78B-9372-815B3B05F91F}"/>
              </a:ext>
            </a:extLst>
          </p:cNvPr>
          <p:cNvCxnSpPr>
            <a:cxnSpLocks/>
          </p:cNvCxnSpPr>
          <p:nvPr/>
        </p:nvCxnSpPr>
        <p:spPr>
          <a:xfrm flipH="1" flipV="1">
            <a:off x="5994761" y="4021574"/>
            <a:ext cx="536667" cy="1026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a:t>
            </a:r>
          </a:p>
        </p:txBody>
      </p:sp>
      <p:cxnSp>
        <p:nvCxnSpPr>
          <p:cNvPr id="19" name="Gerade Verbindung mit Pfeil 18">
            <a:extLst>
              <a:ext uri="{FF2B5EF4-FFF2-40B4-BE49-F238E27FC236}">
                <a16:creationId xmlns:a16="http://schemas.microsoft.com/office/drawing/2014/main" id="{FA21199B-E1F9-3A10-D636-7919413DE7FE}"/>
              </a:ext>
            </a:extLst>
          </p:cNvPr>
          <p:cNvCxnSpPr>
            <a:cxnSpLocks/>
          </p:cNvCxnSpPr>
          <p:nvPr/>
        </p:nvCxnSpPr>
        <p:spPr>
          <a:xfrm flipH="1">
            <a:off x="8185511" y="1952285"/>
            <a:ext cx="1015639" cy="645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Trucks </a:t>
            </a:r>
            <a:r>
              <a:rPr lang="de-DE" err="1">
                <a:solidFill>
                  <a:schemeClr val="bg1"/>
                </a:solidFill>
              </a:rPr>
              <a:t>with</a:t>
            </a:r>
            <a:r>
              <a:rPr lang="de-DE">
                <a:solidFill>
                  <a:schemeClr val="bg1"/>
                </a:solidFill>
              </a:rPr>
              <a:t> </a:t>
            </a:r>
            <a:r>
              <a:rPr lang="de-DE" err="1">
                <a:solidFill>
                  <a:schemeClr val="bg1"/>
                </a:solidFill>
              </a:rPr>
              <a:t>mixing</a:t>
            </a:r>
            <a:r>
              <a:rPr lang="de-DE">
                <a:solidFill>
                  <a:schemeClr val="bg1"/>
                </a:solidFill>
              </a:rPr>
              <a:t> </a:t>
            </a:r>
            <a:r>
              <a:rPr lang="de-DE" err="1">
                <a:solidFill>
                  <a:schemeClr val="bg1"/>
                </a:solidFill>
              </a:rPr>
              <a:t>unit</a:t>
            </a:r>
            <a:endParaRPr lang="de-DE">
              <a:solidFill>
                <a:schemeClr val="bg1"/>
              </a:solidFill>
            </a:endParaRPr>
          </a:p>
        </p:txBody>
      </p:sp>
      <p:cxnSp>
        <p:nvCxnSpPr>
          <p:cNvPr id="22" name="Gerade Verbindung mit Pfeil 21">
            <a:extLst>
              <a:ext uri="{FF2B5EF4-FFF2-40B4-BE49-F238E27FC236}">
                <a16:creationId xmlns:a16="http://schemas.microsoft.com/office/drawing/2014/main" id="{6A644F67-6337-3A7B-8791-6A91191BC56F}"/>
              </a:ext>
            </a:extLst>
          </p:cNvPr>
          <p:cNvCxnSpPr>
            <a:cxnSpLocks/>
          </p:cNvCxnSpPr>
          <p:nvPr/>
        </p:nvCxnSpPr>
        <p:spPr>
          <a:xfrm flipH="1" flipV="1">
            <a:off x="9135339" y="2967581"/>
            <a:ext cx="669421" cy="612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095E2124-BF28-8E3E-4EB4-F0C670CA9281}"/>
              </a:ext>
            </a:extLst>
          </p:cNvPr>
          <p:cNvSpPr txBox="1"/>
          <p:nvPr/>
        </p:nvSpPr>
        <p:spPr>
          <a:xfrm>
            <a:off x="9325543" y="3563363"/>
            <a:ext cx="1015639" cy="646331"/>
          </a:xfrm>
          <a:prstGeom prst="rect">
            <a:avLst/>
          </a:prstGeom>
          <a:noFill/>
        </p:spPr>
        <p:txBody>
          <a:bodyPr wrap="square" rtlCol="0">
            <a:spAutoFit/>
          </a:bodyPr>
          <a:lstStyle/>
          <a:p>
            <a:r>
              <a:rPr lang="de-DE">
                <a:solidFill>
                  <a:schemeClr val="bg1"/>
                </a:solidFill>
              </a:rPr>
              <a:t>Vacuum </a:t>
            </a:r>
            <a:r>
              <a:rPr lang="de-DE" err="1">
                <a:solidFill>
                  <a:schemeClr val="bg1"/>
                </a:solidFill>
              </a:rPr>
              <a:t>unit</a:t>
            </a:r>
            <a:endParaRPr lang="de-DE">
              <a:solidFill>
                <a:schemeClr val="bg1"/>
              </a:solidFill>
            </a:endParaRP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Containers</a:t>
            </a:r>
          </a:p>
        </p:txBody>
      </p:sp>
      <p:cxnSp>
        <p:nvCxnSpPr>
          <p:cNvPr id="28" name="Gerade Verbindung mit Pfeil 27">
            <a:extLst>
              <a:ext uri="{FF2B5EF4-FFF2-40B4-BE49-F238E27FC236}">
                <a16:creationId xmlns:a16="http://schemas.microsoft.com/office/drawing/2014/main" id="{C429EDE0-425F-046C-FE73-96880D2CB2DB}"/>
              </a:ext>
            </a:extLst>
          </p:cNvPr>
          <p:cNvCxnSpPr>
            <a:cxnSpLocks/>
          </p:cNvCxnSpPr>
          <p:nvPr/>
        </p:nvCxnSpPr>
        <p:spPr>
          <a:xfrm flipV="1">
            <a:off x="7791450" y="3667600"/>
            <a:ext cx="194333" cy="530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Wheel </a:t>
            </a:r>
            <a:r>
              <a:rPr lang="de-DE" err="1">
                <a:solidFill>
                  <a:schemeClr val="bg1"/>
                </a:solidFill>
              </a:rPr>
              <a:t>excavator</a:t>
            </a:r>
            <a:endParaRPr lang="de-DE">
              <a:solidFill>
                <a:schemeClr val="bg1"/>
              </a:solidFill>
            </a:endParaRPr>
          </a:p>
        </p:txBody>
      </p:sp>
      <p:cxnSp>
        <p:nvCxnSpPr>
          <p:cNvPr id="31" name="Gerade Verbindung mit Pfeil 30">
            <a:extLst>
              <a:ext uri="{FF2B5EF4-FFF2-40B4-BE49-F238E27FC236}">
                <a16:creationId xmlns:a16="http://schemas.microsoft.com/office/drawing/2014/main" id="{773FA378-794E-A611-B2A8-435B4CE1DBCF}"/>
              </a:ext>
            </a:extLst>
          </p:cNvPr>
          <p:cNvCxnSpPr>
            <a:cxnSpLocks/>
            <a:stCxn id="30" idx="0"/>
          </p:cNvCxnSpPr>
          <p:nvPr/>
        </p:nvCxnSpPr>
        <p:spPr>
          <a:xfrm flipV="1">
            <a:off x="4280943" y="4620148"/>
            <a:ext cx="522377" cy="418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541664" cy="369332"/>
          </a:xfrm>
          <a:prstGeom prst="rect">
            <a:avLst/>
          </a:prstGeom>
          <a:noFill/>
        </p:spPr>
        <p:txBody>
          <a:bodyPr wrap="square" rtlCol="0">
            <a:spAutoFit/>
          </a:bodyPr>
          <a:lstStyle/>
          <a:p>
            <a:r>
              <a:rPr lang="de-DE">
                <a:solidFill>
                  <a:schemeClr val="bg1"/>
                </a:solidFill>
              </a:rPr>
              <a:t>Wheel </a:t>
            </a:r>
            <a:r>
              <a:rPr lang="de-DE" err="1">
                <a:solidFill>
                  <a:schemeClr val="bg1"/>
                </a:solidFill>
              </a:rPr>
              <a:t>loader</a:t>
            </a:r>
            <a:endParaRPr lang="de-DE">
              <a:solidFill>
                <a:schemeClr val="bg1"/>
              </a:solidFill>
            </a:endParaRPr>
          </a:p>
        </p:txBody>
      </p:sp>
      <p:cxnSp>
        <p:nvCxnSpPr>
          <p:cNvPr id="34" name="Gerade Verbindung mit Pfeil 33">
            <a:extLst>
              <a:ext uri="{FF2B5EF4-FFF2-40B4-BE49-F238E27FC236}">
                <a16:creationId xmlns:a16="http://schemas.microsoft.com/office/drawing/2014/main" id="{6812E7CB-E1AA-7734-0842-915F51FAA357}"/>
              </a:ext>
            </a:extLst>
          </p:cNvPr>
          <p:cNvCxnSpPr>
            <a:cxnSpLocks/>
          </p:cNvCxnSpPr>
          <p:nvPr/>
        </p:nvCxnSpPr>
        <p:spPr>
          <a:xfrm>
            <a:off x="6689786" y="2275267"/>
            <a:ext cx="330139" cy="551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15A22584-F08D-2A6C-7023-DE060882FFAE}"/>
              </a:ext>
            </a:extLst>
          </p:cNvPr>
          <p:cNvCxnSpPr>
            <a:cxnSpLocks/>
          </p:cNvCxnSpPr>
          <p:nvPr/>
        </p:nvCxnSpPr>
        <p:spPr>
          <a:xfrm flipH="1">
            <a:off x="9341921" y="2379505"/>
            <a:ext cx="640279" cy="339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2B9E7BA8-DE52-56C0-85FF-5B0AD1C23590}"/>
              </a:ext>
            </a:extLst>
          </p:cNvPr>
          <p:cNvSpPr txBox="1"/>
          <p:nvPr/>
        </p:nvSpPr>
        <p:spPr>
          <a:xfrm>
            <a:off x="9325543" y="2026450"/>
            <a:ext cx="1779992" cy="369332"/>
          </a:xfrm>
          <a:prstGeom prst="rect">
            <a:avLst/>
          </a:prstGeom>
          <a:noFill/>
        </p:spPr>
        <p:txBody>
          <a:bodyPr wrap="square" rtlCol="0">
            <a:spAutoFit/>
          </a:bodyPr>
          <a:lstStyle/>
          <a:p>
            <a:r>
              <a:rPr lang="de-DE" err="1">
                <a:solidFill>
                  <a:schemeClr val="bg1"/>
                </a:solidFill>
              </a:rPr>
              <a:t>Water</a:t>
            </a:r>
            <a:r>
              <a:rPr lang="de-DE">
                <a:solidFill>
                  <a:schemeClr val="bg1"/>
                </a:solidFill>
              </a:rPr>
              <a:t> </a:t>
            </a:r>
            <a:r>
              <a:rPr lang="de-DE" err="1">
                <a:solidFill>
                  <a:schemeClr val="bg1"/>
                </a:solidFill>
              </a:rPr>
              <a:t>tanks</a:t>
            </a:r>
            <a:endParaRPr lang="de-DE">
              <a:solidFill>
                <a:schemeClr val="bg1"/>
              </a:solidFill>
            </a:endParaRPr>
          </a:p>
        </p:txBody>
      </p:sp>
      <p:sp>
        <p:nvSpPr>
          <p:cNvPr id="3" name="Textfeld 2">
            <a:extLst>
              <a:ext uri="{FF2B5EF4-FFF2-40B4-BE49-F238E27FC236}">
                <a16:creationId xmlns:a16="http://schemas.microsoft.com/office/drawing/2014/main" id="{4445209F-9E09-0F4E-B75D-1740F24D116F}"/>
              </a:ext>
            </a:extLst>
          </p:cNvPr>
          <p:cNvSpPr txBox="1"/>
          <p:nvPr/>
        </p:nvSpPr>
        <p:spPr>
          <a:xfrm>
            <a:off x="11230816" y="5048250"/>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2480338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1004936" y="836094"/>
            <a:ext cx="9750582" cy="697409"/>
          </a:xfrm>
        </p:spPr>
        <p:txBody>
          <a:bodyPr>
            <a:noAutofit/>
          </a:bodyPr>
          <a:lstStyle/>
          <a:p>
            <a:pPr>
              <a:lnSpc>
                <a:spcPct val="100000"/>
              </a:lnSpc>
            </a:pPr>
            <a:r>
              <a:rPr lang="de-DE" sz="2800" i="1"/>
              <a:t>Rockmaster (double-</a:t>
            </a:r>
            <a:r>
              <a:rPr lang="de-DE" sz="2800" i="1" err="1"/>
              <a:t>rod</a:t>
            </a:r>
            <a:r>
              <a:rPr lang="de-DE" sz="2800" i="1"/>
              <a:t>) </a:t>
            </a:r>
            <a:r>
              <a:rPr lang="de-DE" sz="2800" i="1" err="1"/>
              <a:t>with</a:t>
            </a:r>
            <a:r>
              <a:rPr lang="de-DE" sz="2800" i="1"/>
              <a:t> walk-</a:t>
            </a:r>
            <a:r>
              <a:rPr lang="de-DE" sz="2800" i="1" err="1"/>
              <a:t>over</a:t>
            </a:r>
            <a:r>
              <a:rPr lang="de-DE" sz="2800" i="1"/>
              <a:t>-system </a:t>
            </a:r>
          </a:p>
        </p:txBody>
      </p:sp>
      <p:pic>
        <p:nvPicPr>
          <p:cNvPr id="3" name="Grafik 2" descr="Ein Bild, das Himmel, draußen, Gelände, Baugeräte enthält.&#10;&#10;Automatisch generierte Beschreibung">
            <a:extLst>
              <a:ext uri="{FF2B5EF4-FFF2-40B4-BE49-F238E27FC236}">
                <a16:creationId xmlns:a16="http://schemas.microsoft.com/office/drawing/2014/main" id="{5D4576A8-3E6D-537A-9742-F59052DA0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44" y="1439884"/>
            <a:ext cx="7499306" cy="4998287"/>
          </a:xfrm>
          <a:prstGeom prst="rect">
            <a:avLst/>
          </a:prstGeom>
        </p:spPr>
      </p:pic>
      <p:sp>
        <p:nvSpPr>
          <p:cNvPr id="2" name="Textfeld 1">
            <a:extLst>
              <a:ext uri="{FF2B5EF4-FFF2-40B4-BE49-F238E27FC236}">
                <a16:creationId xmlns:a16="http://schemas.microsoft.com/office/drawing/2014/main" id="{97E827B1-DFE9-6C05-E3C8-99A32B796053}"/>
              </a:ext>
            </a:extLst>
          </p:cNvPr>
          <p:cNvSpPr txBox="1"/>
          <p:nvPr/>
        </p:nvSpPr>
        <p:spPr>
          <a:xfrm>
            <a:off x="9546337" y="495645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866905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2249533" y="764885"/>
            <a:ext cx="10145349" cy="697409"/>
          </a:xfrm>
        </p:spPr>
        <p:txBody>
          <a:bodyPr>
            <a:noAutofit/>
          </a:bodyPr>
          <a:lstStyle/>
          <a:p>
            <a:pPr>
              <a:lnSpc>
                <a:spcPct val="100000"/>
              </a:lnSpc>
            </a:pPr>
            <a:r>
              <a:rPr lang="de-DE" sz="2800" i="1"/>
              <a:t>„New“ walk-</a:t>
            </a:r>
            <a:r>
              <a:rPr lang="de-DE" sz="2800" i="1" err="1"/>
              <a:t>over</a:t>
            </a:r>
            <a:r>
              <a:rPr lang="de-DE" sz="2800" i="1"/>
              <a:t>-system (</a:t>
            </a:r>
            <a:r>
              <a:rPr lang="de-DE" sz="2800" i="1" err="1"/>
              <a:t>from</a:t>
            </a:r>
            <a:r>
              <a:rPr lang="de-DE" sz="2800" i="1"/>
              <a:t> U.S.) in </a:t>
            </a:r>
            <a:r>
              <a:rPr lang="de-DE" sz="2800" i="1" err="1"/>
              <a:t>action</a:t>
            </a:r>
            <a:endParaRPr lang="de-DE" sz="2800" i="1"/>
          </a:p>
        </p:txBody>
      </p:sp>
      <p:pic>
        <p:nvPicPr>
          <p:cNvPr id="5" name="Grafik 4" descr="Ein Bild, das Kleidung, Person, draußen, Mann enthält.&#10;&#10;Automatisch generierte Beschreibung">
            <a:extLst>
              <a:ext uri="{FF2B5EF4-FFF2-40B4-BE49-F238E27FC236}">
                <a16:creationId xmlns:a16="http://schemas.microsoft.com/office/drawing/2014/main" id="{D29A201A-44AB-AB22-B68D-FEB6C7DC3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150" y="1449604"/>
            <a:ext cx="7366369" cy="4909685"/>
          </a:xfrm>
          <a:prstGeom prst="rect">
            <a:avLst/>
          </a:prstGeom>
        </p:spPr>
      </p:pic>
      <p:sp>
        <p:nvSpPr>
          <p:cNvPr id="2" name="Textfeld 1">
            <a:extLst>
              <a:ext uri="{FF2B5EF4-FFF2-40B4-BE49-F238E27FC236}">
                <a16:creationId xmlns:a16="http://schemas.microsoft.com/office/drawing/2014/main" id="{589B2257-724D-1880-480D-E34C063C9734}"/>
              </a:ext>
            </a:extLst>
          </p:cNvPr>
          <p:cNvSpPr txBox="1"/>
          <p:nvPr/>
        </p:nvSpPr>
        <p:spPr>
          <a:xfrm>
            <a:off x="10117063" y="503062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3505406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467100" y="853840"/>
            <a:ext cx="5257800" cy="697409"/>
          </a:xfrm>
        </p:spPr>
        <p:txBody>
          <a:bodyPr>
            <a:noAutofit/>
          </a:bodyPr>
          <a:lstStyle/>
          <a:p>
            <a:pPr>
              <a:lnSpc>
                <a:spcPct val="100000"/>
              </a:lnSpc>
            </a:pPr>
            <a:r>
              <a:rPr lang="de-DE" sz="2800" i="1"/>
              <a:t>Mud </a:t>
            </a:r>
            <a:r>
              <a:rPr lang="de-DE" sz="2800" i="1" err="1"/>
              <a:t>separation</a:t>
            </a:r>
            <a:r>
              <a:rPr lang="de-DE" sz="2800" i="1"/>
              <a:t> </a:t>
            </a:r>
            <a:r>
              <a:rPr lang="de-DE" sz="2800" i="1" err="1"/>
              <a:t>with</a:t>
            </a:r>
            <a:r>
              <a:rPr lang="de-DE" sz="2800" i="1"/>
              <a:t> </a:t>
            </a:r>
            <a:r>
              <a:rPr lang="de-DE" sz="2800" i="1" err="1"/>
              <a:t>centrifuge</a:t>
            </a:r>
            <a:endParaRPr lang="de-DE" sz="2800" i="1"/>
          </a:p>
        </p:txBody>
      </p:sp>
      <p:pic>
        <p:nvPicPr>
          <p:cNvPr id="5" name="Grafik 4" descr="Ein Bild, das Himmel, draußen, Rad, Fahrzeug enthält.&#10;&#10;Automatisch generierte Beschreibung">
            <a:extLst>
              <a:ext uri="{FF2B5EF4-FFF2-40B4-BE49-F238E27FC236}">
                <a16:creationId xmlns:a16="http://schemas.microsoft.com/office/drawing/2014/main" id="{0D96C010-93EE-A675-C812-9E54CD6B1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63" y="1551249"/>
            <a:ext cx="7243012" cy="4827467"/>
          </a:xfrm>
          <a:prstGeom prst="rect">
            <a:avLst/>
          </a:prstGeom>
        </p:spPr>
      </p:pic>
      <p:sp>
        <p:nvSpPr>
          <p:cNvPr id="2" name="Textfeld 1">
            <a:extLst>
              <a:ext uri="{FF2B5EF4-FFF2-40B4-BE49-F238E27FC236}">
                <a16:creationId xmlns:a16="http://schemas.microsoft.com/office/drawing/2014/main" id="{7F8A5257-B522-F61A-4AEA-D0B42841F69D}"/>
              </a:ext>
            </a:extLst>
          </p:cNvPr>
          <p:cNvSpPr txBox="1"/>
          <p:nvPr/>
        </p:nvSpPr>
        <p:spPr>
          <a:xfrm>
            <a:off x="9324975" y="5075918"/>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132981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860619" y="797274"/>
            <a:ext cx="10145349" cy="697409"/>
          </a:xfrm>
        </p:spPr>
        <p:txBody>
          <a:bodyPr>
            <a:noAutofit/>
          </a:bodyPr>
          <a:lstStyle/>
          <a:p>
            <a:pPr>
              <a:lnSpc>
                <a:spcPct val="100000"/>
              </a:lnSpc>
            </a:pPr>
            <a:r>
              <a:rPr lang="de-DE" sz="2800" i="1">
                <a:latin typeface="Arial"/>
                <a:cs typeface="Arial"/>
              </a:rPr>
              <a:t>2 </a:t>
            </a:r>
            <a:r>
              <a:rPr lang="de-DE" sz="2800" i="1" err="1">
                <a:latin typeface="Arial"/>
                <a:cs typeface="Arial"/>
              </a:rPr>
              <a:t>rigs</a:t>
            </a:r>
            <a:r>
              <a:rPr lang="de-DE" sz="2800" i="1">
                <a:latin typeface="Arial"/>
                <a:cs typeface="Arial"/>
              </a:rPr>
              <a:t> on </a:t>
            </a:r>
            <a:r>
              <a:rPr lang="de-DE" sz="2800" i="1" err="1">
                <a:latin typeface="Arial"/>
                <a:cs typeface="Arial"/>
              </a:rPr>
              <a:t>one</a:t>
            </a:r>
            <a:r>
              <a:rPr lang="de-DE" sz="2800" i="1">
                <a:latin typeface="Arial"/>
                <a:cs typeface="Arial"/>
              </a:rPr>
              <a:t> </a:t>
            </a:r>
            <a:r>
              <a:rPr lang="de-DE" sz="2800" i="1" err="1">
                <a:latin typeface="Arial"/>
                <a:cs typeface="Arial"/>
              </a:rPr>
              <a:t>job</a:t>
            </a:r>
            <a:r>
              <a:rPr lang="de-DE" sz="2800" i="1">
                <a:latin typeface="Arial"/>
                <a:cs typeface="Arial"/>
              </a:rPr>
              <a:t> </a:t>
            </a:r>
            <a:r>
              <a:rPr lang="de-DE" sz="2800" i="1" err="1">
                <a:latin typeface="Arial"/>
                <a:cs typeface="Arial"/>
              </a:rPr>
              <a:t>site</a:t>
            </a:r>
            <a:endParaRPr lang="de-DE" sz="2800" i="1">
              <a:latin typeface="Arial"/>
              <a:cs typeface="Arial"/>
            </a:endParaRPr>
          </a:p>
        </p:txBody>
      </p:sp>
      <p:pic>
        <p:nvPicPr>
          <p:cNvPr id="3" name="Grafik 2" descr="Ein Bild, das Himmel, draußen, Baum, Landfahrzeug enthält.&#10;&#10;Automatisch generierte Beschreibung">
            <a:extLst>
              <a:ext uri="{FF2B5EF4-FFF2-40B4-BE49-F238E27FC236}">
                <a16:creationId xmlns:a16="http://schemas.microsoft.com/office/drawing/2014/main" id="{80B59989-15CD-19C6-F8BC-A298ABC86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8" y="1494683"/>
            <a:ext cx="7306491" cy="4869776"/>
          </a:xfrm>
          <a:prstGeom prst="rect">
            <a:avLst/>
          </a:prstGeom>
        </p:spPr>
      </p:pic>
      <p:sp>
        <p:nvSpPr>
          <p:cNvPr id="2" name="Textfeld 1">
            <a:extLst>
              <a:ext uri="{FF2B5EF4-FFF2-40B4-BE49-F238E27FC236}">
                <a16:creationId xmlns:a16="http://schemas.microsoft.com/office/drawing/2014/main" id="{FD3C8765-4D4E-0B1F-D4EB-BF13F29F5CA0}"/>
              </a:ext>
            </a:extLst>
          </p:cNvPr>
          <p:cNvSpPr txBox="1"/>
          <p:nvPr/>
        </p:nvSpPr>
        <p:spPr>
          <a:xfrm>
            <a:off x="9455277" y="5245037"/>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
        <p:nvSpPr>
          <p:cNvPr id="4" name="Textfeld 3">
            <a:extLst>
              <a:ext uri="{FF2B5EF4-FFF2-40B4-BE49-F238E27FC236}">
                <a16:creationId xmlns:a16="http://schemas.microsoft.com/office/drawing/2014/main" id="{19C971D8-EE30-02CF-54DC-FA0B69572A87}"/>
              </a:ext>
            </a:extLst>
          </p:cNvPr>
          <p:cNvSpPr txBox="1"/>
          <p:nvPr/>
        </p:nvSpPr>
        <p:spPr>
          <a:xfrm>
            <a:off x="9545217" y="2491273"/>
            <a:ext cx="2581469" cy="2031325"/>
          </a:xfrm>
          <a:prstGeom prst="rect">
            <a:avLst/>
          </a:prstGeom>
          <a:noFill/>
        </p:spPr>
        <p:txBody>
          <a:bodyPr wrap="square" rtlCol="0">
            <a:spAutoFit/>
          </a:bodyPr>
          <a:lstStyle/>
          <a:p>
            <a:r>
              <a:rPr lang="de-DE">
                <a:latin typeface="Arial" panose="020B0604020202020204" pitchFamily="34" charset="0"/>
                <a:cs typeface="Arial" panose="020B0604020202020204" pitchFamily="34" charset="0"/>
              </a:rPr>
              <a:t>After </a:t>
            </a:r>
            <a:r>
              <a:rPr lang="de-DE" err="1">
                <a:latin typeface="Arial" panose="020B0604020202020204" pitchFamily="34" charset="0"/>
                <a:cs typeface="Arial" panose="020B0604020202020204" pitchFamily="34" charset="0"/>
              </a:rPr>
              <a:t>the</a:t>
            </a:r>
            <a:r>
              <a:rPr lang="de-DE">
                <a:latin typeface="Arial" panose="020B0604020202020204" pitchFamily="34" charset="0"/>
                <a:cs typeface="Arial" panose="020B0604020202020204" pitchFamily="34" charset="0"/>
              </a:rPr>
              <a:t> </a:t>
            </a:r>
            <a:r>
              <a:rPr lang="de-DE" err="1">
                <a:latin typeface="Arial" panose="020B0604020202020204" pitchFamily="34" charset="0"/>
                <a:cs typeface="Arial" panose="020B0604020202020204" pitchFamily="34" charset="0"/>
              </a:rPr>
              <a:t>conversion</a:t>
            </a:r>
            <a:r>
              <a:rPr lang="de-DE">
                <a:latin typeface="Arial" panose="020B0604020202020204" pitchFamily="34" charset="0"/>
                <a:cs typeface="Arial" panose="020B0604020202020204" pitchFamily="34" charset="0"/>
              </a:rPr>
              <a:t> </a:t>
            </a:r>
            <a:r>
              <a:rPr lang="de-DE" err="1">
                <a:latin typeface="Arial" panose="020B0604020202020204" pitchFamily="34" charset="0"/>
                <a:cs typeface="Arial" panose="020B0604020202020204" pitchFamily="34" charset="0"/>
              </a:rPr>
              <a:t>of</a:t>
            </a:r>
            <a:r>
              <a:rPr lang="de-DE">
                <a:latin typeface="Arial" panose="020B0604020202020204" pitchFamily="34" charset="0"/>
                <a:cs typeface="Arial" panose="020B0604020202020204" pitchFamily="34" charset="0"/>
              </a:rPr>
              <a:t> Dual-Rod-System </a:t>
            </a:r>
            <a:r>
              <a:rPr lang="de-DE" err="1">
                <a:latin typeface="Arial" panose="020B0604020202020204" pitchFamily="34" charset="0"/>
                <a:cs typeface="Arial" panose="020B0604020202020204" pitchFamily="34" charset="0"/>
              </a:rPr>
              <a:t>to</a:t>
            </a:r>
            <a:r>
              <a:rPr lang="de-DE">
                <a:latin typeface="Arial" panose="020B0604020202020204" pitchFamily="34" charset="0"/>
                <a:cs typeface="Arial" panose="020B0604020202020204" pitchFamily="34" charset="0"/>
              </a:rPr>
              <a:t> Mud-Motor, </a:t>
            </a:r>
          </a:p>
          <a:p>
            <a:r>
              <a:rPr lang="en-US">
                <a:latin typeface="Arial" panose="020B0604020202020204" pitchFamily="34" charset="0"/>
                <a:cs typeface="Arial" panose="020B0604020202020204" pitchFamily="34" charset="0"/>
              </a:rPr>
              <a:t>more powerful generator sets and pumps also had to be used</a:t>
            </a:r>
            <a:endParaRPr lang="de-DE"/>
          </a:p>
        </p:txBody>
      </p:sp>
    </p:spTree>
    <p:extLst>
      <p:ext uri="{BB962C8B-B14F-4D97-AF65-F5344CB8AC3E}">
        <p14:creationId xmlns:p14="http://schemas.microsoft.com/office/powerpoint/2010/main" val="19089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653130"/>
            <a:ext cx="8769531" cy="697409"/>
          </a:xfrm>
        </p:spPr>
        <p:txBody>
          <a:bodyPr>
            <a:noAutofit/>
          </a:bodyPr>
          <a:lstStyle/>
          <a:p>
            <a:pPr>
              <a:lnSpc>
                <a:spcPct val="150000"/>
              </a:lnSpc>
            </a:pPr>
            <a:r>
              <a:rPr lang="de-DE" sz="2800" i="1"/>
              <a:t>As-</a:t>
            </a:r>
            <a:r>
              <a:rPr lang="de-DE" sz="2800" i="1" err="1"/>
              <a:t>Built</a:t>
            </a:r>
            <a:r>
              <a:rPr lang="de-DE" sz="2800" i="1"/>
              <a:t> – Re-</a:t>
            </a:r>
            <a:r>
              <a:rPr lang="de-DE" sz="2800" i="1" err="1"/>
              <a:t>measurement</a:t>
            </a:r>
            <a:r>
              <a:rPr lang="de-DE" sz="2800" i="1"/>
              <a:t> </a:t>
            </a:r>
            <a:r>
              <a:rPr lang="de-DE" sz="2800" i="1" err="1"/>
              <a:t>with</a:t>
            </a:r>
            <a:r>
              <a:rPr lang="de-DE" sz="2800" i="1"/>
              <a:t> </a:t>
            </a:r>
            <a:r>
              <a:rPr lang="de-DE" sz="2800" i="1" err="1"/>
              <a:t>Gyro</a:t>
            </a:r>
            <a:endParaRPr lang="de-DE" sz="2800" i="1"/>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B846D6A6-BE36-B7A9-3213-1B4CAE2FC1D2}"/>
              </a:ext>
            </a:extLst>
          </p:cNvPr>
          <p:cNvPicPr>
            <a:picLocks noChangeAspect="1"/>
          </p:cNvPicPr>
          <p:nvPr/>
        </p:nvPicPr>
        <p:blipFill>
          <a:blip r:embed="rId2"/>
          <a:stretch>
            <a:fillRect/>
          </a:stretch>
        </p:blipFill>
        <p:spPr>
          <a:xfrm>
            <a:off x="1261872" y="1310163"/>
            <a:ext cx="9247632" cy="4936956"/>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233671" y="3630168"/>
            <a:ext cx="4688655" cy="369332"/>
          </a:xfrm>
          <a:prstGeom prst="rect">
            <a:avLst/>
          </a:prstGeom>
          <a:noFill/>
        </p:spPr>
        <p:txBody>
          <a:bodyPr wrap="square" rtlCol="0">
            <a:spAutoFit/>
          </a:bodyPr>
          <a:lstStyle/>
          <a:p>
            <a:r>
              <a:rPr lang="de-DE" b="1"/>
              <a:t>1. Drilling </a:t>
            </a:r>
            <a:r>
              <a:rPr lang="de-DE" b="1" err="1"/>
              <a:t>with</a:t>
            </a:r>
            <a:r>
              <a:rPr lang="de-DE" b="1"/>
              <a:t> Walk-Over,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681728" y="3999500"/>
            <a:ext cx="573763" cy="1049594"/>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2525917" y="1792586"/>
            <a:ext cx="2795891" cy="1837582"/>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70C4B962-727E-A14E-922E-DB707F1B794A}"/>
              </a:ext>
            </a:extLst>
          </p:cNvPr>
          <p:cNvSpPr/>
          <p:nvPr/>
        </p:nvSpPr>
        <p:spPr>
          <a:xfrm>
            <a:off x="2525917" y="1154007"/>
            <a:ext cx="3874883" cy="1050202"/>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98E6B90B-F098-1826-9752-5077CE890AB2}"/>
              </a:ext>
            </a:extLst>
          </p:cNvPr>
          <p:cNvCxnSpPr>
            <a:cxnSpLocks/>
          </p:cNvCxnSpPr>
          <p:nvPr/>
        </p:nvCxnSpPr>
        <p:spPr>
          <a:xfrm flipH="1" flipV="1">
            <a:off x="6400800" y="1781616"/>
            <a:ext cx="4197531" cy="4225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EB341480-889D-F7AC-1F54-7C407DF4809C}"/>
              </a:ext>
            </a:extLst>
          </p:cNvPr>
          <p:cNvSpPr txBox="1"/>
          <p:nvPr/>
        </p:nvSpPr>
        <p:spPr>
          <a:xfrm>
            <a:off x="10598331" y="1931114"/>
            <a:ext cx="1561920" cy="2062103"/>
          </a:xfrm>
          <a:prstGeom prst="rect">
            <a:avLst/>
          </a:prstGeom>
          <a:noFill/>
          <a:ln>
            <a:solidFill>
              <a:srgbClr val="FF0000"/>
            </a:solidFill>
          </a:ln>
        </p:spPr>
        <p:txBody>
          <a:bodyPr wrap="square" rtlCol="0">
            <a:spAutoFit/>
          </a:bodyPr>
          <a:lstStyle/>
          <a:p>
            <a:r>
              <a:rPr lang="en-US" sz="1600"/>
              <a:t>Sudden deviation from the signal the evening before by 10m !! </a:t>
            </a:r>
          </a:p>
          <a:p>
            <a:r>
              <a:rPr lang="de-DE" sz="1600"/>
              <a:t>-&gt; </a:t>
            </a:r>
            <a:r>
              <a:rPr lang="en-US" sz="1600"/>
              <a:t>High voltage line runs parallel!</a:t>
            </a:r>
            <a:endParaRPr lang="de-DE" sz="1600"/>
          </a:p>
        </p:txBody>
      </p:sp>
    </p:spTree>
    <p:extLst>
      <p:ext uri="{BB962C8B-B14F-4D97-AF65-F5344CB8AC3E}">
        <p14:creationId xmlns:p14="http://schemas.microsoft.com/office/powerpoint/2010/main" val="32333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Re-</a:t>
            </a:r>
            <a:r>
              <a:rPr lang="de-DE" sz="2800" i="1" err="1"/>
              <a:t>surveying</a:t>
            </a:r>
            <a:r>
              <a:rPr lang="de-DE" sz="2800" i="1"/>
              <a:t> </a:t>
            </a:r>
            <a:r>
              <a:rPr lang="de-DE" sz="2800" i="1" err="1"/>
              <a:t>with</a:t>
            </a:r>
            <a:r>
              <a:rPr lang="de-DE" sz="2800" i="1"/>
              <a:t> </a:t>
            </a:r>
            <a:r>
              <a:rPr lang="de-DE" sz="2800" i="1" err="1"/>
              <a:t>Gyro</a:t>
            </a:r>
            <a:endParaRPr lang="de-DE" sz="2800" i="1"/>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11" name="Grafik 10">
            <a:extLst>
              <a:ext uri="{FF2B5EF4-FFF2-40B4-BE49-F238E27FC236}">
                <a16:creationId xmlns:a16="http://schemas.microsoft.com/office/drawing/2014/main" id="{C79D8097-729D-7379-7780-DE295F161F5A}"/>
              </a:ext>
            </a:extLst>
          </p:cNvPr>
          <p:cNvPicPr>
            <a:picLocks noChangeAspect="1"/>
          </p:cNvPicPr>
          <p:nvPr/>
        </p:nvPicPr>
        <p:blipFill>
          <a:blip r:embed="rId2"/>
          <a:stretch>
            <a:fillRect/>
          </a:stretch>
        </p:blipFill>
        <p:spPr>
          <a:xfrm>
            <a:off x="1125055" y="1352939"/>
            <a:ext cx="8985383" cy="4837191"/>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148488" y="3771534"/>
            <a:ext cx="7840312" cy="369332"/>
          </a:xfrm>
          <a:prstGeom prst="rect">
            <a:avLst/>
          </a:prstGeom>
          <a:noFill/>
        </p:spPr>
        <p:txBody>
          <a:bodyPr wrap="square" rtlCol="0">
            <a:spAutoFit/>
          </a:bodyPr>
          <a:lstStyle/>
          <a:p>
            <a:r>
              <a:rPr lang="de-DE" b="1"/>
              <a:t>2. Drilling </a:t>
            </a:r>
            <a:r>
              <a:rPr lang="de-DE" b="1" err="1"/>
              <a:t>with</a:t>
            </a:r>
            <a:r>
              <a:rPr lang="de-DE" b="1"/>
              <a:t> Walk-Over (100m) and </a:t>
            </a:r>
            <a:r>
              <a:rPr lang="de-DE" b="1" err="1"/>
              <a:t>then</a:t>
            </a:r>
            <a:r>
              <a:rPr lang="de-DE" b="1"/>
              <a:t> </a:t>
            </a:r>
            <a:r>
              <a:rPr lang="de-DE" b="1" err="1"/>
              <a:t>with</a:t>
            </a:r>
            <a:r>
              <a:rPr lang="de-DE" b="1"/>
              <a:t> </a:t>
            </a:r>
            <a:r>
              <a:rPr lang="de-DE" b="1" err="1"/>
              <a:t>Gyro</a:t>
            </a:r>
            <a:r>
              <a:rPr lang="de-DE" b="1"/>
              <a:t> (200m), Depth max.24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99992" y="3999500"/>
            <a:ext cx="655499" cy="1225643"/>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909527" y="2649894"/>
            <a:ext cx="1345964" cy="1121640"/>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164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Re-</a:t>
            </a:r>
            <a:r>
              <a:rPr lang="de-DE" sz="2800" i="1" err="1"/>
              <a:t>surveying</a:t>
            </a:r>
            <a:r>
              <a:rPr lang="de-DE" sz="2800" i="1"/>
              <a:t> </a:t>
            </a:r>
            <a:r>
              <a:rPr lang="de-DE" sz="2800" i="1" err="1"/>
              <a:t>with</a:t>
            </a:r>
            <a:r>
              <a:rPr lang="de-DE" sz="2800" i="1"/>
              <a:t> </a:t>
            </a:r>
            <a:r>
              <a:rPr lang="de-DE" sz="2800" i="1" err="1"/>
              <a:t>Gyro</a:t>
            </a:r>
            <a:endParaRPr lang="de-DE" sz="2800" i="1"/>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7B770DCD-696D-B1AA-A78B-991769013AA0}"/>
              </a:ext>
            </a:extLst>
          </p:cNvPr>
          <p:cNvPicPr>
            <a:picLocks noChangeAspect="1"/>
          </p:cNvPicPr>
          <p:nvPr/>
        </p:nvPicPr>
        <p:blipFill>
          <a:blip r:embed="rId2"/>
          <a:stretch>
            <a:fillRect/>
          </a:stretch>
        </p:blipFill>
        <p:spPr>
          <a:xfrm>
            <a:off x="1059394" y="1429430"/>
            <a:ext cx="9119079" cy="4924457"/>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568330" y="3700851"/>
            <a:ext cx="6030001" cy="369332"/>
          </a:xfrm>
          <a:prstGeom prst="rect">
            <a:avLst/>
          </a:prstGeom>
          <a:noFill/>
        </p:spPr>
        <p:txBody>
          <a:bodyPr wrap="square" rtlCol="0">
            <a:spAutoFit/>
          </a:bodyPr>
          <a:lstStyle/>
          <a:p>
            <a:r>
              <a:rPr lang="de-DE" b="1"/>
              <a:t>3. </a:t>
            </a:r>
            <a:r>
              <a:rPr lang="en-US" b="1"/>
              <a:t>Drilling with Gyro, depth max. 24 m</a:t>
            </a:r>
            <a:endParaRPr lang="de-DE" b="1"/>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68330" y="3999500"/>
            <a:ext cx="687161" cy="1511259"/>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768436" y="3074125"/>
            <a:ext cx="1487055" cy="697409"/>
          </a:xfrm>
          <a:prstGeom prst="straightConnector1">
            <a:avLst/>
          </a:prstGeom>
          <a:ln w="158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83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95603"/>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Brief </a:t>
            </a:r>
            <a:r>
              <a:rPr lang="de-DE" sz="2400" kern="100" err="1">
                <a:ea typeface="Arial" panose="020B0604020202020204" pitchFamily="34" charset="0"/>
                <a:cs typeface="Times New Roman" panose="02020603050405020304" pitchFamily="18" charset="0"/>
              </a:rPr>
              <a:t>history</a:t>
            </a:r>
            <a:r>
              <a:rPr lang="de-DE" sz="2400" kern="100">
                <a:ea typeface="Arial" panose="020B0604020202020204" pitchFamily="34" charset="0"/>
                <a:cs typeface="Times New Roman" panose="02020603050405020304" pitchFamily="18" charset="0"/>
              </a:rPr>
              <a:t> </a:t>
            </a:r>
            <a:r>
              <a:rPr lang="de-DE" sz="2400" kern="100" err="1">
                <a:ea typeface="Arial" panose="020B0604020202020204" pitchFamily="34" charset="0"/>
                <a:cs typeface="Times New Roman" panose="02020603050405020304" pitchFamily="18" charset="0"/>
              </a:rPr>
              <a:t>of</a:t>
            </a:r>
            <a:r>
              <a:rPr lang="de-DE" sz="2400" kern="100">
                <a:ea typeface="Arial" panose="020B0604020202020204" pitchFamily="34" charset="0"/>
                <a:cs typeface="Times New Roman" panose="02020603050405020304" pitchFamily="18" charset="0"/>
              </a:rPr>
              <a:t> </a:t>
            </a:r>
            <a:r>
              <a:rPr lang="de-DE" sz="2400" kern="100" err="1">
                <a:ea typeface="Arial" panose="020B0604020202020204" pitchFamily="34" charset="0"/>
                <a:cs typeface="Times New Roman" panose="02020603050405020304" pitchFamily="18" charset="0"/>
              </a:rPr>
              <a:t>the</a:t>
            </a:r>
            <a:r>
              <a:rPr lang="de-DE" sz="2400" kern="100">
                <a:ea typeface="Arial" panose="020B0604020202020204" pitchFamily="34" charset="0"/>
                <a:cs typeface="Times New Roman" panose="02020603050405020304" pitchFamily="18" charset="0"/>
              </a:rPr>
              <a:t> </a:t>
            </a:r>
            <a:r>
              <a:rPr lang="de-DE" sz="2400" kern="100">
                <a:effectLst/>
                <a:latin typeface="Arial" panose="020B0604020202020204" pitchFamily="34" charset="0"/>
                <a:ea typeface="Arial" panose="020B0604020202020204" pitchFamily="34" charset="0"/>
                <a:cs typeface="Times New Roman" panose="02020603050405020304" pitchFamily="18" charset="0"/>
              </a:rPr>
              <a:t>(</a:t>
            </a:r>
            <a:r>
              <a:rPr lang="de-DE" sz="2400" kern="100" err="1">
                <a:effectLst/>
                <a:latin typeface="Arial" panose="020B0604020202020204" pitchFamily="34" charset="0"/>
                <a:ea typeface="Arial" panose="020B0604020202020204" pitchFamily="34" charset="0"/>
                <a:cs typeface="Times New Roman" panose="02020603050405020304" pitchFamily="18" charset="0"/>
              </a:rPr>
              <a:t>drilling</a:t>
            </a:r>
            <a:r>
              <a:rPr lang="de-DE" sz="2400" kern="100">
                <a:effectLst/>
                <a:latin typeface="Arial" panose="020B0604020202020204" pitchFamily="34" charset="0"/>
                <a:ea typeface="Arial" panose="020B0604020202020204" pitchFamily="34" charset="0"/>
                <a:cs typeface="Times New Roman" panose="02020603050405020304" pitchFamily="18" charset="0"/>
              </a:rPr>
              <a:t>)Mud-Motors and Dual-Rod-Systems</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6721E61E-8D1B-E209-BEC2-F0EB5E120774}"/>
              </a:ext>
            </a:extLst>
          </p:cNvPr>
          <p:cNvSpPr txBox="1">
            <a:spLocks/>
          </p:cNvSpPr>
          <p:nvPr/>
        </p:nvSpPr>
        <p:spPr>
          <a:xfrm>
            <a:off x="838200" y="207762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a:latin typeface="Arial"/>
                <a:ea typeface="Calibri"/>
                <a:cs typeface="Arial"/>
              </a:rPr>
              <a:t>Mud-Motors</a:t>
            </a:r>
          </a:p>
          <a:p>
            <a:pPr lvl="1"/>
            <a:r>
              <a:rPr lang="en-US" sz="2000">
                <a:latin typeface="Arial"/>
                <a:ea typeface="Calibri"/>
                <a:cs typeface="Arial"/>
              </a:rPr>
              <a:t>I</a:t>
            </a:r>
            <a:r>
              <a:rPr lang="en-GB" sz="2000">
                <a:latin typeface="Arial"/>
                <a:ea typeface="Calibri"/>
                <a:cs typeface="Arial"/>
              </a:rPr>
              <a:t>n 1932, </a:t>
            </a:r>
            <a:r>
              <a:rPr lang="en-GB" sz="2000" err="1">
                <a:latin typeface="Arial"/>
                <a:ea typeface="Calibri"/>
                <a:cs typeface="Arial"/>
              </a:rPr>
              <a:t>Moineau</a:t>
            </a:r>
            <a:r>
              <a:rPr lang="en-GB" sz="2000">
                <a:latin typeface="Arial"/>
                <a:ea typeface="Calibri"/>
                <a:cs typeface="Arial"/>
              </a:rPr>
              <a:t> developed the positive displacement pump with stator and rotor
End of the 1960s used in deep drilling technology
In the 1980 standard tools in directional drilling for Oil &amp; Gas
Mud-Motors in HDD since 1980</a:t>
            </a:r>
          </a:p>
          <a:p>
            <a:pPr marL="457200" lvl="1" indent="0">
              <a:buNone/>
            </a:pPr>
            <a:r>
              <a:rPr lang="en-GB" sz="2000">
                <a:latin typeface="Arial"/>
                <a:ea typeface="Calibri"/>
                <a:cs typeface="Arial"/>
              </a:rPr>
              <a:t>		</a:t>
            </a:r>
          </a:p>
          <a:p>
            <a:pPr>
              <a:buFont typeface="Wingdings" panose="05000000000000000000" pitchFamily="2" charset="2"/>
              <a:buChar char="§"/>
            </a:pPr>
            <a:r>
              <a:rPr lang="en-GB" sz="2000" b="1">
                <a:latin typeface="Arial"/>
                <a:ea typeface="Calibri"/>
                <a:cs typeface="Arial"/>
              </a:rPr>
              <a:t>Dual-Rod-Systems</a:t>
            </a:r>
          </a:p>
          <a:p>
            <a:pPr lvl="1"/>
            <a:r>
              <a:rPr lang="en-GB" sz="2000">
                <a:latin typeface="Arial"/>
                <a:ea typeface="Calibri"/>
                <a:cs typeface="Arial"/>
              </a:rPr>
              <a:t>First HDD-rig-manufacturer Ditch Witch, Mid-1990s</a:t>
            </a:r>
          </a:p>
          <a:p>
            <a:pPr lvl="1"/>
            <a:r>
              <a:rPr lang="en-GB" sz="2000">
                <a:latin typeface="Arial"/>
                <a:ea typeface="Calibri"/>
                <a:cs typeface="Arial"/>
              </a:rPr>
              <a:t>Other manufacturers are developing Dual-Rod-Systems</a:t>
            </a:r>
          </a:p>
          <a:p>
            <a:pPr lvl="1"/>
            <a:r>
              <a:rPr lang="en-GB" sz="2000">
                <a:latin typeface="Arial"/>
                <a:ea typeface="Calibri"/>
                <a:cs typeface="Arial"/>
              </a:rPr>
              <a:t>Dominant in rock drilling with drilling rigs with a pull-force of up to 30 t</a:t>
            </a:r>
          </a:p>
          <a:p>
            <a:pPr lvl="1"/>
            <a:r>
              <a:rPr lang="en-GB" sz="2000">
                <a:latin typeface="Arial"/>
                <a:ea typeface="Calibri"/>
                <a:cs typeface="Arial"/>
              </a:rPr>
              <a:t>Meanwhile also for drilling rigs with a pull- force of up to 60 t</a:t>
            </a:r>
            <a:endParaRPr lang="en-GB">
              <a:latin typeface="Calibri" panose="020F0502020204030204" pitchFamily="34" charset="0"/>
              <a:ea typeface="Calibri" panose="020F0502020204030204" pitchFamily="34" charset="0"/>
            </a:endParaRPr>
          </a:p>
          <a:p>
            <a:endParaRPr lang="en-GB"/>
          </a:p>
        </p:txBody>
      </p:sp>
      <p:cxnSp>
        <p:nvCxnSpPr>
          <p:cNvPr id="5" name="Gerader Verbinder 4">
            <a:extLst>
              <a:ext uri="{FF2B5EF4-FFF2-40B4-BE49-F238E27FC236}">
                <a16:creationId xmlns:a16="http://schemas.microsoft.com/office/drawing/2014/main" id="{7C448A17-7C7C-CC0B-5D33-B6EFEF8353AA}"/>
              </a:ext>
            </a:extLst>
          </p:cNvPr>
          <p:cNvCxnSpPr/>
          <p:nvPr/>
        </p:nvCxnSpPr>
        <p:spPr>
          <a:xfrm>
            <a:off x="566928"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Re-</a:t>
            </a:r>
            <a:r>
              <a:rPr lang="de-DE" sz="2800" i="1" err="1"/>
              <a:t>surveying</a:t>
            </a:r>
            <a:r>
              <a:rPr lang="de-DE" sz="2800" i="1"/>
              <a:t> </a:t>
            </a:r>
            <a:r>
              <a:rPr lang="de-DE" sz="2800" i="1" err="1"/>
              <a:t>with</a:t>
            </a:r>
            <a:r>
              <a:rPr lang="de-DE" sz="2800" i="1"/>
              <a:t> </a:t>
            </a:r>
            <a:r>
              <a:rPr lang="de-DE" sz="2800" i="1" err="1"/>
              <a:t>Gyro</a:t>
            </a:r>
            <a:endParaRPr lang="de-DE" sz="2800" i="1"/>
          </a:p>
        </p:txBody>
      </p:sp>
      <p:sp>
        <p:nvSpPr>
          <p:cNvPr id="3" name="Textfeld 2">
            <a:extLst>
              <a:ext uri="{FF2B5EF4-FFF2-40B4-BE49-F238E27FC236}">
                <a16:creationId xmlns:a16="http://schemas.microsoft.com/office/drawing/2014/main" id="{8D849807-121A-40E0-6D61-7300F0B06F28}"/>
              </a:ext>
            </a:extLst>
          </p:cNvPr>
          <p:cNvSpPr txBox="1"/>
          <p:nvPr/>
        </p:nvSpPr>
        <p:spPr>
          <a:xfrm>
            <a:off x="11293532" y="4981766"/>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9" name="Grafik 8">
            <a:extLst>
              <a:ext uri="{FF2B5EF4-FFF2-40B4-BE49-F238E27FC236}">
                <a16:creationId xmlns:a16="http://schemas.microsoft.com/office/drawing/2014/main" id="{55D6BBA1-DA0C-EDE9-29A8-72AA035E9D70}"/>
              </a:ext>
            </a:extLst>
          </p:cNvPr>
          <p:cNvPicPr>
            <a:picLocks noChangeAspect="1"/>
          </p:cNvPicPr>
          <p:nvPr/>
        </p:nvPicPr>
        <p:blipFill>
          <a:blip r:embed="rId2"/>
          <a:stretch>
            <a:fillRect/>
          </a:stretch>
        </p:blipFill>
        <p:spPr>
          <a:xfrm>
            <a:off x="502807" y="1429431"/>
            <a:ext cx="10790725" cy="4795878"/>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750223" y="3965212"/>
            <a:ext cx="6670252" cy="646331"/>
          </a:xfrm>
          <a:prstGeom prst="rect">
            <a:avLst/>
          </a:prstGeom>
          <a:noFill/>
        </p:spPr>
        <p:txBody>
          <a:bodyPr wrap="square" rtlCol="0">
            <a:spAutoFit/>
          </a:bodyPr>
          <a:lstStyle/>
          <a:p>
            <a:r>
              <a:rPr lang="en-US" b="1"/>
              <a:t>Drilling at another location with walk-over, depth max. 18 m</a:t>
            </a:r>
            <a:r>
              <a:rPr lang="de-DE" b="1"/>
              <a:t>		       -&gt; </a:t>
            </a:r>
            <a:r>
              <a:rPr lang="en-US" b="1"/>
              <a:t>very "accurately" drilled despite walk-over !!</a:t>
            </a:r>
            <a:endParaRPr lang="de-DE" b="1"/>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373418" y="4334544"/>
            <a:ext cx="882073" cy="1392001"/>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491345" y="2447636"/>
            <a:ext cx="1764146" cy="1517576"/>
          </a:xfrm>
          <a:prstGeom prst="straightConnector1">
            <a:avLst/>
          </a:prstGeom>
          <a:ln w="158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454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4 – </a:t>
            </a:r>
            <a:r>
              <a:rPr lang="de-DE" sz="3200" err="1"/>
              <a:t>project</a:t>
            </a:r>
            <a:r>
              <a:rPr lang="de-DE" sz="3200"/>
              <a:t> </a:t>
            </a:r>
            <a:r>
              <a:rPr lang="de-DE" sz="3200" err="1"/>
              <a:t>examples</a:t>
            </a:r>
            <a:endParaRPr lang="de-DE" sz="3200"/>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A1852EE1-9C25-7D24-4614-9C6FEEAA4E24}"/>
              </a:ext>
            </a:extLst>
          </p:cNvPr>
          <p:cNvSpPr txBox="1">
            <a:spLocks/>
          </p:cNvSpPr>
          <p:nvPr/>
        </p:nvSpPr>
        <p:spPr>
          <a:xfrm>
            <a:off x="1091515" y="3017504"/>
            <a:ext cx="10515600"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a:t>Project „Hangbohrung 560 m“ (</a:t>
            </a:r>
            <a:r>
              <a:rPr lang="de-DE" sz="3200" err="1"/>
              <a:t>no</a:t>
            </a:r>
            <a:r>
              <a:rPr lang="de-DE" sz="3200"/>
              <a:t> </a:t>
            </a:r>
            <a:r>
              <a:rPr lang="de-DE" sz="3200" err="1"/>
              <a:t>customer</a:t>
            </a:r>
            <a:r>
              <a:rPr lang="de-DE" sz="3200"/>
              <a:t> </a:t>
            </a:r>
            <a:r>
              <a:rPr lang="de-DE" sz="3200" err="1"/>
              <a:t>information</a:t>
            </a:r>
            <a:r>
              <a:rPr lang="de-DE" sz="3200"/>
              <a:t>) </a:t>
            </a:r>
          </a:p>
          <a:p>
            <a:pPr marL="0" indent="0" algn="ctr">
              <a:buNone/>
            </a:pPr>
            <a:r>
              <a:rPr lang="de-DE" sz="2000" err="1"/>
              <a:t>Contractor</a:t>
            </a:r>
            <a:r>
              <a:rPr lang="de-DE" sz="2000"/>
              <a:t>: Bohrservice Rhein-Main, Gesellschaft für Horizontalbohrungen mbH</a:t>
            </a:r>
          </a:p>
          <a:p>
            <a:pPr marL="0" indent="0" algn="ctr">
              <a:buNone/>
            </a:pPr>
            <a:endParaRPr lang="de-DE" sz="2000"/>
          </a:p>
          <a:p>
            <a:pPr marL="457200" lvl="1" indent="0">
              <a:lnSpc>
                <a:spcPct val="150000"/>
              </a:lnSpc>
              <a:buNone/>
            </a:pPr>
            <a:endParaRPr lang="de-DE" sz="2000"/>
          </a:p>
          <a:p>
            <a:pPr marL="0" indent="0">
              <a:buFont typeface="Arial" panose="020B0604020202020204" pitchFamily="34" charset="0"/>
              <a:buNone/>
            </a:pPr>
            <a:endParaRPr lang="de-DE"/>
          </a:p>
        </p:txBody>
      </p:sp>
    </p:spTree>
    <p:extLst>
      <p:ext uri="{BB962C8B-B14F-4D97-AF65-F5344CB8AC3E}">
        <p14:creationId xmlns:p14="http://schemas.microsoft.com/office/powerpoint/2010/main" val="36742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pic>
        <p:nvPicPr>
          <p:cNvPr id="5" name="Grafik 4">
            <a:extLst>
              <a:ext uri="{FF2B5EF4-FFF2-40B4-BE49-F238E27FC236}">
                <a16:creationId xmlns:a16="http://schemas.microsoft.com/office/drawing/2014/main" id="{683D3463-89BC-2D02-D5C8-10523650D29F}"/>
              </a:ext>
            </a:extLst>
          </p:cNvPr>
          <p:cNvPicPr>
            <a:picLocks noChangeAspect="1"/>
          </p:cNvPicPr>
          <p:nvPr/>
        </p:nvPicPr>
        <p:blipFill>
          <a:blip r:embed="rId2"/>
          <a:stretch>
            <a:fillRect/>
          </a:stretch>
        </p:blipFill>
        <p:spPr>
          <a:xfrm>
            <a:off x="6675422" y="1692432"/>
            <a:ext cx="3178901" cy="4640465"/>
          </a:xfrm>
          <a:prstGeom prst="rect">
            <a:avLst/>
          </a:prstGeom>
        </p:spPr>
      </p:pic>
      <p:pic>
        <p:nvPicPr>
          <p:cNvPr id="7" name="Grafik 6">
            <a:extLst>
              <a:ext uri="{FF2B5EF4-FFF2-40B4-BE49-F238E27FC236}">
                <a16:creationId xmlns:a16="http://schemas.microsoft.com/office/drawing/2014/main" id="{85907BAB-529B-39B1-DA4D-0E12B231914A}"/>
              </a:ext>
            </a:extLst>
          </p:cNvPr>
          <p:cNvPicPr>
            <a:picLocks noChangeAspect="1"/>
          </p:cNvPicPr>
          <p:nvPr/>
        </p:nvPicPr>
        <p:blipFill>
          <a:blip r:embed="rId3"/>
          <a:stretch>
            <a:fillRect/>
          </a:stretch>
        </p:blipFill>
        <p:spPr>
          <a:xfrm>
            <a:off x="592133" y="2709814"/>
            <a:ext cx="6083289" cy="2455754"/>
          </a:xfrm>
          <a:prstGeom prst="rect">
            <a:avLst/>
          </a:prstGeom>
        </p:spPr>
      </p:pic>
      <p:sp>
        <p:nvSpPr>
          <p:cNvPr id="2" name="Textfeld 1">
            <a:extLst>
              <a:ext uri="{FF2B5EF4-FFF2-40B4-BE49-F238E27FC236}">
                <a16:creationId xmlns:a16="http://schemas.microsoft.com/office/drawing/2014/main" id="{6D7940E0-5A25-B323-CB55-7302768908F1}"/>
              </a:ext>
            </a:extLst>
          </p:cNvPr>
          <p:cNvSpPr txBox="1"/>
          <p:nvPr/>
        </p:nvSpPr>
        <p:spPr>
          <a:xfrm>
            <a:off x="9546337" y="4956451"/>
            <a:ext cx="1996831" cy="461665"/>
          </a:xfrm>
          <a:prstGeom prst="rect">
            <a:avLst/>
          </a:prstGeom>
          <a:noFill/>
        </p:spPr>
        <p:txBody>
          <a:bodyPr wrap="square" rtlCol="0">
            <a:spAutoFit/>
          </a:bodyPr>
          <a:lstStyle/>
          <a:p>
            <a:r>
              <a:rPr lang="de-DE" sz="800"/>
              <a:t>Quelle:</a:t>
            </a:r>
          </a:p>
          <a:p>
            <a:r>
              <a:rPr lang="de-DE" sz="800"/>
              <a:t>Bohrservice Rhein-Main, Gesellschaft für Horizontalbohrungen mbH</a:t>
            </a:r>
          </a:p>
        </p:txBody>
      </p:sp>
      <p:sp>
        <p:nvSpPr>
          <p:cNvPr id="3" name="Textfeld 2">
            <a:extLst>
              <a:ext uri="{FF2B5EF4-FFF2-40B4-BE49-F238E27FC236}">
                <a16:creationId xmlns:a16="http://schemas.microsoft.com/office/drawing/2014/main" id="{0F40C417-2A62-3F2A-2EF8-EF8CD807D224}"/>
              </a:ext>
            </a:extLst>
          </p:cNvPr>
          <p:cNvSpPr txBox="1"/>
          <p:nvPr/>
        </p:nvSpPr>
        <p:spPr>
          <a:xfrm>
            <a:off x="790505" y="2709814"/>
            <a:ext cx="3480777" cy="2246769"/>
          </a:xfrm>
          <a:prstGeom prst="rect">
            <a:avLst/>
          </a:prstGeom>
          <a:solidFill>
            <a:schemeClr val="bg1"/>
          </a:solidFill>
        </p:spPr>
        <p:txBody>
          <a:bodyPr wrap="square" lIns="91440" tIns="45720" rIns="91440" bIns="45720" rtlCol="0" anchor="t">
            <a:spAutoFit/>
          </a:bodyPr>
          <a:lstStyle/>
          <a:p>
            <a:r>
              <a:rPr lang="en-US" sz="2000" b="1">
                <a:solidFill>
                  <a:srgbClr val="002060"/>
                </a:solidFill>
              </a:rPr>
              <a:t>Drilling rig:</a:t>
            </a:r>
          </a:p>
          <a:p>
            <a:r>
              <a:rPr lang="en-US" sz="2000" b="1">
                <a:solidFill>
                  <a:srgbClr val="002060"/>
                </a:solidFill>
              </a:rPr>
              <a:t>
Positioning system:</a:t>
            </a:r>
          </a:p>
          <a:p>
            <a:r>
              <a:rPr lang="en-US" sz="2000" b="1">
                <a:solidFill>
                  <a:srgbClr val="002060"/>
                </a:solidFill>
              </a:rPr>
              <a:t>
Minimum design radius</a:t>
            </a:r>
            <a:endParaRPr lang="en-US" sz="2000" b="1">
              <a:solidFill>
                <a:srgbClr val="002060"/>
              </a:solidFill>
              <a:ea typeface="Calibri"/>
              <a:cs typeface="Calibri"/>
            </a:endParaRPr>
          </a:p>
          <a:p>
            <a:r>
              <a:rPr lang="en-US" sz="2000" b="1">
                <a:solidFill>
                  <a:srgbClr val="002060"/>
                </a:solidFill>
              </a:rPr>
              <a:t>
deepest point of the borehole:</a:t>
            </a:r>
            <a:endParaRPr lang="de-DE" sz="2000" b="1">
              <a:solidFill>
                <a:srgbClr val="002060"/>
              </a:solidFill>
            </a:endParaRPr>
          </a:p>
        </p:txBody>
      </p:sp>
    </p:spTree>
    <p:extLst>
      <p:ext uri="{BB962C8B-B14F-4D97-AF65-F5344CB8AC3E}">
        <p14:creationId xmlns:p14="http://schemas.microsoft.com/office/powerpoint/2010/main" val="1061400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sp>
        <p:nvSpPr>
          <p:cNvPr id="2" name="Textfeld 1">
            <a:extLst>
              <a:ext uri="{FF2B5EF4-FFF2-40B4-BE49-F238E27FC236}">
                <a16:creationId xmlns:a16="http://schemas.microsoft.com/office/drawing/2014/main" id="{6D7940E0-5A25-B323-CB55-7302768908F1}"/>
              </a:ext>
            </a:extLst>
          </p:cNvPr>
          <p:cNvSpPr txBox="1"/>
          <p:nvPr/>
        </p:nvSpPr>
        <p:spPr>
          <a:xfrm>
            <a:off x="10016142" y="3987730"/>
            <a:ext cx="1127699" cy="707886"/>
          </a:xfrm>
          <a:prstGeom prst="rect">
            <a:avLst/>
          </a:prstGeom>
          <a:noFill/>
        </p:spPr>
        <p:txBody>
          <a:bodyPr wrap="square" rtlCol="0">
            <a:spAutoFit/>
          </a:bodyPr>
          <a:lstStyle/>
          <a:p>
            <a:r>
              <a:rPr lang="de-DE" sz="800"/>
              <a:t>Quelle:</a:t>
            </a:r>
          </a:p>
          <a:p>
            <a:r>
              <a:rPr lang="de-DE" sz="800"/>
              <a:t>Bohrservice Rhein-Main, Gesellschaft für Horizontalbohrungen mbH</a:t>
            </a:r>
          </a:p>
        </p:txBody>
      </p:sp>
      <p:pic>
        <p:nvPicPr>
          <p:cNvPr id="4" name="Grafik 3">
            <a:extLst>
              <a:ext uri="{FF2B5EF4-FFF2-40B4-BE49-F238E27FC236}">
                <a16:creationId xmlns:a16="http://schemas.microsoft.com/office/drawing/2014/main" id="{B4BD5791-41EA-139E-C957-ED150FD09DF8}"/>
              </a:ext>
            </a:extLst>
          </p:cNvPr>
          <p:cNvPicPr>
            <a:picLocks noChangeAspect="1"/>
          </p:cNvPicPr>
          <p:nvPr/>
        </p:nvPicPr>
        <p:blipFill>
          <a:blip r:embed="rId2"/>
          <a:stretch>
            <a:fillRect/>
          </a:stretch>
        </p:blipFill>
        <p:spPr>
          <a:xfrm>
            <a:off x="459684" y="1782275"/>
            <a:ext cx="9182257" cy="4468371"/>
          </a:xfrm>
          <a:prstGeom prst="rect">
            <a:avLst/>
          </a:prstGeom>
        </p:spPr>
      </p:pic>
    </p:spTree>
    <p:extLst>
      <p:ext uri="{BB962C8B-B14F-4D97-AF65-F5344CB8AC3E}">
        <p14:creationId xmlns:p14="http://schemas.microsoft.com/office/powerpoint/2010/main" val="178737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a:t>Quelle:</a:t>
            </a:r>
          </a:p>
          <a:p>
            <a:r>
              <a:rPr lang="de-DE" sz="800"/>
              <a:t>Bohrservice Rhein-Main, Gesellschaft für Horizontalbohrungen mbH</a:t>
            </a:r>
          </a:p>
        </p:txBody>
      </p:sp>
      <p:pic>
        <p:nvPicPr>
          <p:cNvPr id="5" name="Grafik 4">
            <a:extLst>
              <a:ext uri="{FF2B5EF4-FFF2-40B4-BE49-F238E27FC236}">
                <a16:creationId xmlns:a16="http://schemas.microsoft.com/office/drawing/2014/main" id="{C6447B03-E2B9-473C-6B2C-6ED4E2ABC179}"/>
              </a:ext>
            </a:extLst>
          </p:cNvPr>
          <p:cNvPicPr>
            <a:picLocks noChangeAspect="1"/>
          </p:cNvPicPr>
          <p:nvPr/>
        </p:nvPicPr>
        <p:blipFill>
          <a:blip r:embed="rId2"/>
          <a:stretch>
            <a:fillRect/>
          </a:stretch>
        </p:blipFill>
        <p:spPr>
          <a:xfrm>
            <a:off x="648831" y="1990838"/>
            <a:ext cx="9481997" cy="4316177"/>
          </a:xfrm>
          <a:prstGeom prst="rect">
            <a:avLst/>
          </a:prstGeom>
        </p:spPr>
      </p:pic>
    </p:spTree>
    <p:extLst>
      <p:ext uri="{BB962C8B-B14F-4D97-AF65-F5344CB8AC3E}">
        <p14:creationId xmlns:p14="http://schemas.microsoft.com/office/powerpoint/2010/main" val="2142049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a:t>Quelle:</a:t>
            </a:r>
          </a:p>
          <a:p>
            <a:r>
              <a:rPr lang="de-DE" sz="800"/>
              <a:t>Bohrservice Rhein-Main, Gesellschaft für Horizontalbohrungen mbH</a:t>
            </a:r>
          </a:p>
        </p:txBody>
      </p:sp>
      <p:pic>
        <p:nvPicPr>
          <p:cNvPr id="4" name="Grafik 3">
            <a:extLst>
              <a:ext uri="{FF2B5EF4-FFF2-40B4-BE49-F238E27FC236}">
                <a16:creationId xmlns:a16="http://schemas.microsoft.com/office/drawing/2014/main" id="{08236F6E-EBCC-0D19-EF52-0B0BEEE0C800}"/>
              </a:ext>
            </a:extLst>
          </p:cNvPr>
          <p:cNvPicPr>
            <a:picLocks noChangeAspect="1"/>
          </p:cNvPicPr>
          <p:nvPr/>
        </p:nvPicPr>
        <p:blipFill>
          <a:blip r:embed="rId2"/>
          <a:stretch>
            <a:fillRect/>
          </a:stretch>
        </p:blipFill>
        <p:spPr>
          <a:xfrm>
            <a:off x="341014" y="1867540"/>
            <a:ext cx="6738797" cy="2400847"/>
          </a:xfrm>
          <a:prstGeom prst="rect">
            <a:avLst/>
          </a:prstGeom>
        </p:spPr>
      </p:pic>
      <p:pic>
        <p:nvPicPr>
          <p:cNvPr id="7" name="Grafik 6">
            <a:extLst>
              <a:ext uri="{FF2B5EF4-FFF2-40B4-BE49-F238E27FC236}">
                <a16:creationId xmlns:a16="http://schemas.microsoft.com/office/drawing/2014/main" id="{F26419AB-3E9F-8F37-266D-EA2317B40DE0}"/>
              </a:ext>
            </a:extLst>
          </p:cNvPr>
          <p:cNvPicPr>
            <a:picLocks noChangeAspect="1"/>
          </p:cNvPicPr>
          <p:nvPr/>
        </p:nvPicPr>
        <p:blipFill>
          <a:blip r:embed="rId3"/>
          <a:stretch>
            <a:fillRect/>
          </a:stretch>
        </p:blipFill>
        <p:spPr>
          <a:xfrm>
            <a:off x="4879817" y="3768451"/>
            <a:ext cx="5930987" cy="2440076"/>
          </a:xfrm>
          <a:prstGeom prst="rect">
            <a:avLst/>
          </a:prstGeom>
        </p:spPr>
      </p:pic>
    </p:spTree>
    <p:extLst>
      <p:ext uri="{BB962C8B-B14F-4D97-AF65-F5344CB8AC3E}">
        <p14:creationId xmlns:p14="http://schemas.microsoft.com/office/powerpoint/2010/main" val="2371629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sp>
        <p:nvSpPr>
          <p:cNvPr id="2" name="Textfeld 1">
            <a:extLst>
              <a:ext uri="{FF2B5EF4-FFF2-40B4-BE49-F238E27FC236}">
                <a16:creationId xmlns:a16="http://schemas.microsoft.com/office/drawing/2014/main" id="{6D7940E0-5A25-B323-CB55-7302768908F1}"/>
              </a:ext>
            </a:extLst>
          </p:cNvPr>
          <p:cNvSpPr txBox="1"/>
          <p:nvPr/>
        </p:nvSpPr>
        <p:spPr>
          <a:xfrm>
            <a:off x="10593522" y="5282375"/>
            <a:ext cx="1121663" cy="707886"/>
          </a:xfrm>
          <a:prstGeom prst="rect">
            <a:avLst/>
          </a:prstGeom>
          <a:noFill/>
        </p:spPr>
        <p:txBody>
          <a:bodyPr wrap="square" rtlCol="0">
            <a:spAutoFit/>
          </a:bodyPr>
          <a:lstStyle/>
          <a:p>
            <a:r>
              <a:rPr lang="de-DE" sz="800"/>
              <a:t>Quelle:</a:t>
            </a:r>
          </a:p>
          <a:p>
            <a:r>
              <a:rPr lang="de-DE" sz="800"/>
              <a:t>Bohrservice Rhein-Main, Gesellschaft für Horizontalbohrungen mbH</a:t>
            </a:r>
          </a:p>
        </p:txBody>
      </p:sp>
      <p:pic>
        <p:nvPicPr>
          <p:cNvPr id="4" name="Grafik 3">
            <a:extLst>
              <a:ext uri="{FF2B5EF4-FFF2-40B4-BE49-F238E27FC236}">
                <a16:creationId xmlns:a16="http://schemas.microsoft.com/office/drawing/2014/main" id="{8EEE4D38-50DF-EB88-9933-CF651521A1A3}"/>
              </a:ext>
            </a:extLst>
          </p:cNvPr>
          <p:cNvPicPr>
            <a:picLocks noChangeAspect="1"/>
          </p:cNvPicPr>
          <p:nvPr/>
        </p:nvPicPr>
        <p:blipFill>
          <a:blip r:embed="rId2"/>
          <a:stretch>
            <a:fillRect/>
          </a:stretch>
        </p:blipFill>
        <p:spPr>
          <a:xfrm>
            <a:off x="640445" y="1801638"/>
            <a:ext cx="9608077" cy="4618544"/>
          </a:xfrm>
          <a:prstGeom prst="rect">
            <a:avLst/>
          </a:prstGeom>
        </p:spPr>
      </p:pic>
    </p:spTree>
    <p:extLst>
      <p:ext uri="{BB962C8B-B14F-4D97-AF65-F5344CB8AC3E}">
        <p14:creationId xmlns:p14="http://schemas.microsoft.com/office/powerpoint/2010/main" val="2553941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err="1"/>
              <a:t>Slope</a:t>
            </a:r>
            <a:r>
              <a:rPr lang="de-DE" sz="2800" i="1"/>
              <a:t> </a:t>
            </a:r>
            <a:r>
              <a:rPr lang="de-DE" sz="2800" i="1" err="1"/>
              <a:t>drilling</a:t>
            </a:r>
            <a:r>
              <a:rPr lang="de-DE" sz="2800" i="1"/>
              <a:t> 560 m Ditch </a:t>
            </a:r>
            <a:r>
              <a:rPr lang="de-DE" sz="2800" i="1" err="1"/>
              <a:t>Witch</a:t>
            </a:r>
            <a:r>
              <a:rPr lang="de-DE" sz="2800" i="1"/>
              <a:t> JT 100</a:t>
            </a:r>
            <a:br>
              <a:rPr lang="de-DE" sz="2800" i="1"/>
            </a:br>
            <a:r>
              <a:rPr lang="de-DE" sz="2800" i="1" err="1"/>
              <a:t>with</a:t>
            </a:r>
            <a:r>
              <a:rPr lang="de-DE" sz="2800" i="1"/>
              <a:t> walk-</a:t>
            </a:r>
            <a:r>
              <a:rPr lang="de-DE" sz="2800" i="1" err="1"/>
              <a:t>over</a:t>
            </a:r>
            <a:r>
              <a:rPr lang="de-DE" sz="2800" i="1"/>
              <a:t> </a:t>
            </a:r>
            <a:r>
              <a:rPr lang="de-DE" sz="2800" i="1" err="1"/>
              <a:t>location</a:t>
            </a:r>
            <a:r>
              <a:rPr lang="de-DE" sz="2800" i="1"/>
              <a:t> </a:t>
            </a:r>
            <a:r>
              <a:rPr lang="de-DE" sz="2800" i="1" err="1"/>
              <a:t>method</a:t>
            </a:r>
            <a:endParaRPr lang="de-DE" sz="2800" i="1"/>
          </a:p>
        </p:txBody>
      </p:sp>
      <p:sp>
        <p:nvSpPr>
          <p:cNvPr id="2" name="Textfeld 1">
            <a:extLst>
              <a:ext uri="{FF2B5EF4-FFF2-40B4-BE49-F238E27FC236}">
                <a16:creationId xmlns:a16="http://schemas.microsoft.com/office/drawing/2014/main" id="{6D7940E0-5A25-B323-CB55-7302768908F1}"/>
              </a:ext>
            </a:extLst>
          </p:cNvPr>
          <p:cNvSpPr txBox="1"/>
          <p:nvPr/>
        </p:nvSpPr>
        <p:spPr>
          <a:xfrm>
            <a:off x="10713331" y="2809724"/>
            <a:ext cx="1121663" cy="707886"/>
          </a:xfrm>
          <a:prstGeom prst="rect">
            <a:avLst/>
          </a:prstGeom>
          <a:noFill/>
        </p:spPr>
        <p:txBody>
          <a:bodyPr wrap="square" rtlCol="0">
            <a:spAutoFit/>
          </a:bodyPr>
          <a:lstStyle/>
          <a:p>
            <a:r>
              <a:rPr lang="de-DE" sz="800"/>
              <a:t>Quelle:</a:t>
            </a:r>
          </a:p>
          <a:p>
            <a:r>
              <a:rPr lang="de-DE" sz="800"/>
              <a:t>Bohrservice Rhein-Main, Gesellschaft für Horizontalbohrungen mbH</a:t>
            </a:r>
          </a:p>
        </p:txBody>
      </p:sp>
      <p:pic>
        <p:nvPicPr>
          <p:cNvPr id="6" name="Grafik 5">
            <a:extLst>
              <a:ext uri="{FF2B5EF4-FFF2-40B4-BE49-F238E27FC236}">
                <a16:creationId xmlns:a16="http://schemas.microsoft.com/office/drawing/2014/main" id="{C64B13E2-FA27-5456-F2C1-94DF3DA5FDE9}"/>
              </a:ext>
            </a:extLst>
          </p:cNvPr>
          <p:cNvPicPr>
            <a:picLocks noChangeAspect="1"/>
          </p:cNvPicPr>
          <p:nvPr/>
        </p:nvPicPr>
        <p:blipFill>
          <a:blip r:embed="rId2"/>
          <a:stretch>
            <a:fillRect/>
          </a:stretch>
        </p:blipFill>
        <p:spPr>
          <a:xfrm>
            <a:off x="1271471" y="1920493"/>
            <a:ext cx="9322051" cy="4411328"/>
          </a:xfrm>
          <a:prstGeom prst="rect">
            <a:avLst/>
          </a:prstGeom>
        </p:spPr>
      </p:pic>
      <p:cxnSp>
        <p:nvCxnSpPr>
          <p:cNvPr id="7" name="Gerade Verbindung mit Pfeil 6">
            <a:extLst>
              <a:ext uri="{FF2B5EF4-FFF2-40B4-BE49-F238E27FC236}">
                <a16:creationId xmlns:a16="http://schemas.microsoft.com/office/drawing/2014/main" id="{778BBD3A-D8AD-A1FF-B823-8EDE7001BCEB}"/>
              </a:ext>
            </a:extLst>
          </p:cNvPr>
          <p:cNvCxnSpPr>
            <a:cxnSpLocks/>
          </p:cNvCxnSpPr>
          <p:nvPr/>
        </p:nvCxnSpPr>
        <p:spPr>
          <a:xfrm flipH="1" flipV="1">
            <a:off x="7835221" y="4068764"/>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E9EDF11-BBFB-E1AD-EFA5-FF45CBD19D6F}"/>
              </a:ext>
            </a:extLst>
          </p:cNvPr>
          <p:cNvSpPr txBox="1"/>
          <p:nvPr/>
        </p:nvSpPr>
        <p:spPr>
          <a:xfrm>
            <a:off x="10362349" y="4895834"/>
            <a:ext cx="1348968" cy="461665"/>
          </a:xfrm>
          <a:prstGeom prst="rect">
            <a:avLst/>
          </a:prstGeom>
          <a:noFill/>
        </p:spPr>
        <p:txBody>
          <a:bodyPr wrap="square" rtlCol="0">
            <a:spAutoFit/>
          </a:bodyPr>
          <a:lstStyle/>
          <a:p>
            <a:r>
              <a:rPr lang="de-DE" sz="2400"/>
              <a:t>As </a:t>
            </a:r>
            <a:r>
              <a:rPr lang="de-DE" sz="2400" err="1"/>
              <a:t>Built</a:t>
            </a:r>
            <a:endParaRPr lang="de-DE" sz="2400"/>
          </a:p>
        </p:txBody>
      </p:sp>
      <p:cxnSp>
        <p:nvCxnSpPr>
          <p:cNvPr id="9" name="Gerade Verbindung mit Pfeil 8">
            <a:extLst>
              <a:ext uri="{FF2B5EF4-FFF2-40B4-BE49-F238E27FC236}">
                <a16:creationId xmlns:a16="http://schemas.microsoft.com/office/drawing/2014/main" id="{07FBE927-A886-1BBF-EEBF-D1B34EA3F65B}"/>
              </a:ext>
            </a:extLst>
          </p:cNvPr>
          <p:cNvCxnSpPr>
            <a:cxnSpLocks/>
          </p:cNvCxnSpPr>
          <p:nvPr/>
        </p:nvCxnSpPr>
        <p:spPr>
          <a:xfrm flipH="1">
            <a:off x="7306147" y="1995055"/>
            <a:ext cx="3472689" cy="194320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03EDD066-483D-6B07-6EAB-D9FF536639A2}"/>
              </a:ext>
            </a:extLst>
          </p:cNvPr>
          <p:cNvSpPr txBox="1"/>
          <p:nvPr/>
        </p:nvSpPr>
        <p:spPr>
          <a:xfrm>
            <a:off x="10713331" y="1677721"/>
            <a:ext cx="1348968" cy="461665"/>
          </a:xfrm>
          <a:prstGeom prst="rect">
            <a:avLst/>
          </a:prstGeom>
          <a:noFill/>
        </p:spPr>
        <p:txBody>
          <a:bodyPr wrap="square" rtlCol="0">
            <a:spAutoFit/>
          </a:bodyPr>
          <a:lstStyle/>
          <a:p>
            <a:r>
              <a:rPr lang="de-DE" sz="2400"/>
              <a:t>Design</a:t>
            </a:r>
          </a:p>
        </p:txBody>
      </p:sp>
    </p:spTree>
    <p:extLst>
      <p:ext uri="{BB962C8B-B14F-4D97-AF65-F5344CB8AC3E}">
        <p14:creationId xmlns:p14="http://schemas.microsoft.com/office/powerpoint/2010/main" val="2313424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normAutofit/>
          </a:bodyPr>
          <a:lstStyle/>
          <a:p>
            <a:r>
              <a:rPr lang="de-DE" sz="3200"/>
              <a:t>Final </a:t>
            </a:r>
            <a:r>
              <a:rPr lang="de-DE" sz="3200" err="1"/>
              <a:t>discussion</a:t>
            </a:r>
            <a:endParaRPr lang="de-DE" sz="3200"/>
          </a:p>
        </p:txBody>
      </p:sp>
    </p:spTree>
    <p:extLst>
      <p:ext uri="{BB962C8B-B14F-4D97-AF65-F5344CB8AC3E}">
        <p14:creationId xmlns:p14="http://schemas.microsoft.com/office/powerpoint/2010/main" val="11830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1410807" cy="473173"/>
          </a:xfrm>
        </p:spPr>
        <p:txBody>
          <a:bodyPr>
            <a:normAutofit lnSpcReduction="10000"/>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Mud-Motors</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FF14D97B-3D80-6020-1DE8-9EC62F27FB8B}"/>
              </a:ext>
            </a:extLst>
          </p:cNvPr>
          <p:cNvPicPr>
            <a:picLocks noChangeAspect="1"/>
          </p:cNvPicPr>
          <p:nvPr/>
        </p:nvPicPr>
        <p:blipFill>
          <a:blip r:embed="rId2"/>
          <a:stretch>
            <a:fillRect/>
          </a:stretch>
        </p:blipFill>
        <p:spPr>
          <a:xfrm>
            <a:off x="921328" y="2918692"/>
            <a:ext cx="5195424" cy="2548866"/>
          </a:xfrm>
          <a:prstGeom prst="rect">
            <a:avLst/>
          </a:prstGeom>
        </p:spPr>
      </p:pic>
      <p:pic>
        <p:nvPicPr>
          <p:cNvPr id="6" name="Grafik 5">
            <a:extLst>
              <a:ext uri="{FF2B5EF4-FFF2-40B4-BE49-F238E27FC236}">
                <a16:creationId xmlns:a16="http://schemas.microsoft.com/office/drawing/2014/main" id="{CC77327D-E9BB-1040-EEFE-DAE5981B613E}"/>
              </a:ext>
            </a:extLst>
          </p:cNvPr>
          <p:cNvPicPr>
            <a:picLocks noChangeAspect="1"/>
          </p:cNvPicPr>
          <p:nvPr/>
        </p:nvPicPr>
        <p:blipFill>
          <a:blip r:embed="rId3"/>
          <a:stretch>
            <a:fillRect/>
          </a:stretch>
        </p:blipFill>
        <p:spPr>
          <a:xfrm>
            <a:off x="6412318" y="2819415"/>
            <a:ext cx="5342064" cy="2557272"/>
          </a:xfrm>
          <a:prstGeom prst="rect">
            <a:avLst/>
          </a:prstGeom>
        </p:spPr>
      </p:pic>
      <p:cxnSp>
        <p:nvCxnSpPr>
          <p:cNvPr id="7" name="Gerader Verbinder 6">
            <a:extLst>
              <a:ext uri="{FF2B5EF4-FFF2-40B4-BE49-F238E27FC236}">
                <a16:creationId xmlns:a16="http://schemas.microsoft.com/office/drawing/2014/main" id="{07521E35-556F-EFD4-29EA-EC44242A12A5}"/>
              </a:ext>
            </a:extLst>
          </p:cNvPr>
          <p:cNvCxnSpPr/>
          <p:nvPr/>
        </p:nvCxnSpPr>
        <p:spPr>
          <a:xfrm>
            <a:off x="634165" y="13438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6E4E674-62BE-8683-F113-F22DF4616A03}"/>
              </a:ext>
            </a:extLst>
          </p:cNvPr>
          <p:cNvSpPr txBox="1"/>
          <p:nvPr/>
        </p:nvSpPr>
        <p:spPr>
          <a:xfrm>
            <a:off x="4697029" y="5549430"/>
            <a:ext cx="1127699" cy="461665"/>
          </a:xfrm>
          <a:prstGeom prst="rect">
            <a:avLst/>
          </a:prstGeom>
          <a:noFill/>
        </p:spPr>
        <p:txBody>
          <a:bodyPr wrap="square" rtlCol="0">
            <a:spAutoFit/>
          </a:bodyPr>
          <a:lstStyle/>
          <a:p>
            <a:r>
              <a:rPr lang="de-DE" sz="800"/>
              <a:t>Quelle:</a:t>
            </a:r>
          </a:p>
          <a:p>
            <a:r>
              <a:rPr lang="de-DE" sz="800"/>
              <a:t>H.-J. Bayer, HDD-Praxis Handbuch</a:t>
            </a:r>
          </a:p>
        </p:txBody>
      </p:sp>
      <p:sp>
        <p:nvSpPr>
          <p:cNvPr id="9" name="Textfeld 8">
            <a:extLst>
              <a:ext uri="{FF2B5EF4-FFF2-40B4-BE49-F238E27FC236}">
                <a16:creationId xmlns:a16="http://schemas.microsoft.com/office/drawing/2014/main" id="{8F6F11E6-F464-0982-1F19-3D47B3F277DA}"/>
              </a:ext>
            </a:extLst>
          </p:cNvPr>
          <p:cNvSpPr txBox="1"/>
          <p:nvPr/>
        </p:nvSpPr>
        <p:spPr>
          <a:xfrm>
            <a:off x="10309229" y="2448050"/>
            <a:ext cx="1127699" cy="461665"/>
          </a:xfrm>
          <a:prstGeom prst="rect">
            <a:avLst/>
          </a:prstGeom>
          <a:noFill/>
        </p:spPr>
        <p:txBody>
          <a:bodyPr wrap="square" rtlCol="0">
            <a:spAutoFit/>
          </a:bodyPr>
          <a:lstStyle/>
          <a:p>
            <a:r>
              <a:rPr lang="de-DE" sz="800"/>
              <a:t>Quelle:</a:t>
            </a:r>
          </a:p>
          <a:p>
            <a:r>
              <a:rPr lang="de-DE" sz="800"/>
              <a:t>H.-J. Bayer, HDD-Praxis Handbuch</a:t>
            </a:r>
          </a:p>
        </p:txBody>
      </p:sp>
    </p:spTree>
    <p:extLst>
      <p:ext uri="{BB962C8B-B14F-4D97-AF65-F5344CB8AC3E}">
        <p14:creationId xmlns:p14="http://schemas.microsoft.com/office/powerpoint/2010/main" val="73384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Mud-Motors</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7" name="Grafik 6">
            <a:extLst>
              <a:ext uri="{FF2B5EF4-FFF2-40B4-BE49-F238E27FC236}">
                <a16:creationId xmlns:a16="http://schemas.microsoft.com/office/drawing/2014/main" id="{DF3F3449-4829-592B-4EC3-881AD1287EF4}"/>
              </a:ext>
            </a:extLst>
          </p:cNvPr>
          <p:cNvPicPr>
            <a:picLocks noChangeAspect="1"/>
          </p:cNvPicPr>
          <p:nvPr/>
        </p:nvPicPr>
        <p:blipFill>
          <a:blip r:embed="rId2"/>
          <a:stretch>
            <a:fillRect/>
          </a:stretch>
        </p:blipFill>
        <p:spPr>
          <a:xfrm>
            <a:off x="3269673" y="2251727"/>
            <a:ext cx="6495106" cy="3955432"/>
          </a:xfrm>
          <a:prstGeom prst="rect">
            <a:avLst/>
          </a:prstGeom>
        </p:spPr>
      </p:pic>
      <p:cxnSp>
        <p:nvCxnSpPr>
          <p:cNvPr id="5" name="Gerader Verbinder 4">
            <a:extLst>
              <a:ext uri="{FF2B5EF4-FFF2-40B4-BE49-F238E27FC236}">
                <a16:creationId xmlns:a16="http://schemas.microsoft.com/office/drawing/2014/main" id="{C695FBA1-61DD-781C-E7D9-3DAB24713F54}"/>
              </a:ext>
            </a:extLst>
          </p:cNvPr>
          <p:cNvCxnSpPr/>
          <p:nvPr/>
        </p:nvCxnSpPr>
        <p:spPr>
          <a:xfrm>
            <a:off x="566928"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DF9CC25F-C4CB-535D-6C98-06410FF3679E}"/>
              </a:ext>
            </a:extLst>
          </p:cNvPr>
          <p:cNvSpPr txBox="1"/>
          <p:nvPr/>
        </p:nvSpPr>
        <p:spPr>
          <a:xfrm>
            <a:off x="9823801" y="3890889"/>
            <a:ext cx="1387849" cy="338554"/>
          </a:xfrm>
          <a:prstGeom prst="rect">
            <a:avLst/>
          </a:prstGeom>
          <a:noFill/>
        </p:spPr>
        <p:txBody>
          <a:bodyPr wrap="square" rtlCol="0">
            <a:spAutoFit/>
          </a:bodyPr>
          <a:lstStyle/>
          <a:p>
            <a:r>
              <a:rPr lang="de-DE" sz="800"/>
              <a:t>Quelle:</a:t>
            </a:r>
          </a:p>
          <a:p>
            <a:r>
              <a:rPr lang="de-DE" sz="800"/>
              <a:t>Prime Horizontal</a:t>
            </a:r>
          </a:p>
        </p:txBody>
      </p:sp>
      <p:sp>
        <p:nvSpPr>
          <p:cNvPr id="8" name="Inhaltsplatzhalter 2">
            <a:extLst>
              <a:ext uri="{FF2B5EF4-FFF2-40B4-BE49-F238E27FC236}">
                <a16:creationId xmlns:a16="http://schemas.microsoft.com/office/drawing/2014/main" id="{CDE812B3-5ECE-A9E3-DAD6-6840FF39D908}"/>
              </a:ext>
            </a:extLst>
          </p:cNvPr>
          <p:cNvSpPr txBox="1">
            <a:spLocks/>
          </p:cNvSpPr>
          <p:nvPr/>
        </p:nvSpPr>
        <p:spPr>
          <a:xfrm>
            <a:off x="566927" y="1624912"/>
            <a:ext cx="11410807" cy="473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sz="2400" kern="1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7471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a:t>
            </a:r>
            <a:r>
              <a:rPr lang="en-US" sz="2800"/>
              <a:t>History, technical structure, modes of action</a:t>
            </a:r>
            <a:endParaRPr lang="de-DE" sz="2800"/>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en-US" sz="2400" kern="100">
                <a:ea typeface="Arial" panose="020B0604020202020204" pitchFamily="34" charset="0"/>
                <a:cs typeface="Times New Roman" panose="02020603050405020304" pitchFamily="18" charset="0"/>
              </a:rPr>
              <a:t>Technical design of the systems and dimensions</a:t>
            </a: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Mud-Motors (</a:t>
            </a:r>
            <a:r>
              <a:rPr lang="en-US" sz="2400" b="1">
                <a:ea typeface="Calibri" panose="020F0502020204030204" pitchFamily="34" charset="0"/>
              </a:rPr>
              <a:t>here in combination with </a:t>
            </a:r>
            <a:r>
              <a:rPr lang="en-US" sz="2400" b="1" err="1">
                <a:ea typeface="Calibri" panose="020F0502020204030204" pitchFamily="34" charset="0"/>
              </a:rPr>
              <a:t>rockbreaker</a:t>
            </a:r>
            <a:r>
              <a:rPr lang="en-US" sz="2400" b="1">
                <a:ea typeface="Calibri" panose="020F0502020204030204" pitchFamily="34" charset="0"/>
              </a:rPr>
              <a:t> unit</a:t>
            </a:r>
            <a:r>
              <a:rPr lang="de-DE" sz="2400" b="1">
                <a:ea typeface="Calibri" panose="020F0502020204030204" pitchFamily="34" charset="0"/>
              </a:rPr>
              <a:t>)</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EB1603CA-85DE-F456-E479-AEE2B47E6D67}"/>
              </a:ext>
            </a:extLst>
          </p:cNvPr>
          <p:cNvPicPr>
            <a:picLocks noChangeAspect="1"/>
          </p:cNvPicPr>
          <p:nvPr/>
        </p:nvPicPr>
        <p:blipFill>
          <a:blip r:embed="rId2"/>
          <a:stretch>
            <a:fillRect/>
          </a:stretch>
        </p:blipFill>
        <p:spPr>
          <a:xfrm>
            <a:off x="224182" y="2807208"/>
            <a:ext cx="7023375" cy="3057513"/>
          </a:xfrm>
          <a:prstGeom prst="rect">
            <a:avLst/>
          </a:prstGeom>
        </p:spPr>
      </p:pic>
      <p:pic>
        <p:nvPicPr>
          <p:cNvPr id="6" name="Grafik 5">
            <a:extLst>
              <a:ext uri="{FF2B5EF4-FFF2-40B4-BE49-F238E27FC236}">
                <a16:creationId xmlns:a16="http://schemas.microsoft.com/office/drawing/2014/main" id="{13AE74EA-6F66-4482-1E18-A83C6259DE42}"/>
              </a:ext>
            </a:extLst>
          </p:cNvPr>
          <p:cNvPicPr>
            <a:picLocks noChangeAspect="1"/>
          </p:cNvPicPr>
          <p:nvPr/>
        </p:nvPicPr>
        <p:blipFill>
          <a:blip r:embed="rId3"/>
          <a:stretch>
            <a:fillRect/>
          </a:stretch>
        </p:blipFill>
        <p:spPr>
          <a:xfrm>
            <a:off x="7542848" y="2869680"/>
            <a:ext cx="4577370" cy="3147441"/>
          </a:xfrm>
          <a:prstGeom prst="rect">
            <a:avLst/>
          </a:prstGeom>
        </p:spPr>
      </p:pic>
      <p:cxnSp>
        <p:nvCxnSpPr>
          <p:cNvPr id="7" name="Gerader Verbinder 6">
            <a:extLst>
              <a:ext uri="{FF2B5EF4-FFF2-40B4-BE49-F238E27FC236}">
                <a16:creationId xmlns:a16="http://schemas.microsoft.com/office/drawing/2014/main" id="{6B17E42C-1BE4-94D7-8932-528A71130E1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491B2A38-D725-DCCD-60F4-1E2C75A9F523}"/>
              </a:ext>
            </a:extLst>
          </p:cNvPr>
          <p:cNvSpPr txBox="1"/>
          <p:nvPr/>
        </p:nvSpPr>
        <p:spPr>
          <a:xfrm>
            <a:off x="1781286" y="5718418"/>
            <a:ext cx="808005" cy="338554"/>
          </a:xfrm>
          <a:prstGeom prst="rect">
            <a:avLst/>
          </a:prstGeom>
          <a:noFill/>
        </p:spPr>
        <p:txBody>
          <a:bodyPr wrap="square" rtlCol="0">
            <a:spAutoFit/>
          </a:bodyPr>
          <a:lstStyle/>
          <a:p>
            <a:r>
              <a:rPr lang="de-DE" sz="800"/>
              <a:t>Quelle:</a:t>
            </a:r>
          </a:p>
          <a:p>
            <a:r>
              <a:rPr lang="de-DE" sz="800" err="1"/>
              <a:t>Tracto</a:t>
            </a:r>
            <a:r>
              <a:rPr lang="de-DE" sz="800"/>
              <a:t>-Technik</a:t>
            </a:r>
          </a:p>
        </p:txBody>
      </p:sp>
      <p:sp>
        <p:nvSpPr>
          <p:cNvPr id="9" name="Textfeld 8">
            <a:extLst>
              <a:ext uri="{FF2B5EF4-FFF2-40B4-BE49-F238E27FC236}">
                <a16:creationId xmlns:a16="http://schemas.microsoft.com/office/drawing/2014/main" id="{BFAE1D86-70B5-C6B6-D681-82A33C48FEA0}"/>
              </a:ext>
            </a:extLst>
          </p:cNvPr>
          <p:cNvSpPr txBox="1"/>
          <p:nvPr/>
        </p:nvSpPr>
        <p:spPr>
          <a:xfrm>
            <a:off x="11150620" y="6017121"/>
            <a:ext cx="572615" cy="338554"/>
          </a:xfrm>
          <a:prstGeom prst="rect">
            <a:avLst/>
          </a:prstGeom>
          <a:noFill/>
        </p:spPr>
        <p:txBody>
          <a:bodyPr wrap="square" rtlCol="0">
            <a:spAutoFit/>
          </a:bodyPr>
          <a:lstStyle/>
          <a:p>
            <a:r>
              <a:rPr lang="de-DE" sz="800"/>
              <a:t>Quelle:</a:t>
            </a:r>
          </a:p>
          <a:p>
            <a:r>
              <a:rPr lang="de-DE" sz="800" err="1"/>
              <a:t>Tracto</a:t>
            </a:r>
            <a:endParaRPr lang="de-DE" sz="800"/>
          </a:p>
        </p:txBody>
      </p:sp>
    </p:spTree>
    <p:extLst>
      <p:ext uri="{BB962C8B-B14F-4D97-AF65-F5344CB8AC3E}">
        <p14:creationId xmlns:p14="http://schemas.microsoft.com/office/powerpoint/2010/main" val="1083602135"/>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2021_DCA_IRO_Oldenburg_Template</Template>
  <TotalTime>0</TotalTime>
  <Words>4284</Words>
  <Application>Microsoft Office PowerPoint</Application>
  <PresentationFormat>Breitbild</PresentationFormat>
  <Paragraphs>924</Paragraphs>
  <Slides>68</Slides>
  <Notes>3</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68</vt:i4>
      </vt:variant>
    </vt:vector>
  </HeadingPairs>
  <TitlesOfParts>
    <vt:vector size="76" baseType="lpstr">
      <vt:lpstr>Arial</vt:lpstr>
      <vt:lpstr>Calibri</vt:lpstr>
      <vt:lpstr>Symbol</vt:lpstr>
      <vt:lpstr>Times New Roman</vt:lpstr>
      <vt:lpstr>Wingdings</vt:lpstr>
      <vt:lpstr>Benutzerdefiniertes Design</vt:lpstr>
      <vt:lpstr>1_Benutzerdefiniertes Design</vt:lpstr>
      <vt:lpstr>Benutzerdefiniertes Design</vt:lpstr>
      <vt:lpstr>DCA  Members' Forum 2025</vt:lpstr>
      <vt:lpstr>Daily schedule</vt:lpstr>
      <vt:lpstr>Welcome and Introduction</vt:lpstr>
      <vt:lpstr>Agenda</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 </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1 – History, technical structure, modes of action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2 – Measurement Methods/Positioning Methods in Comparison</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3 – Drilling Fluid and Downhole Hydraulics    </vt:lpstr>
      <vt:lpstr>Session 4 – Comparison Table/Distinction Matrix and project examples    </vt:lpstr>
      <vt:lpstr>Session 4 – Comparison Table/Distinction Matrix</vt:lpstr>
      <vt:lpstr>Session 4 – Comparison Table/Distinction Matrix</vt:lpstr>
      <vt:lpstr>Session 4 – Comparison Table/Distinction Matrix</vt:lpstr>
      <vt:lpstr>Session 4 – project examples</vt:lpstr>
      <vt:lpstr>Crossings Eubigheimer Valley plan view</vt:lpstr>
      <vt:lpstr>Crossings Eubigheimer Valley cross section</vt:lpstr>
      <vt:lpstr>Crossings Eubigheimer Valley geology </vt:lpstr>
      <vt:lpstr>Project SuedLink, Crossings Eubigheimer Valley </vt:lpstr>
      <vt:lpstr>Rockmaster (double-rod) with walk-over-system </vt:lpstr>
      <vt:lpstr>„New“ walk-over-system (from U.S.) in action</vt:lpstr>
      <vt:lpstr>Mud separation with centrifuge</vt:lpstr>
      <vt:lpstr>2 rigs on one job site</vt:lpstr>
      <vt:lpstr>As-Built – Re-measurement with Gyro</vt:lpstr>
      <vt:lpstr>As-Built – Re-surveying with Gyro</vt:lpstr>
      <vt:lpstr>As-Built – Re-surveying with Gyro</vt:lpstr>
      <vt:lpstr>As-Built – Re-surveying with Gyro</vt:lpstr>
      <vt:lpstr>Session 4 – project examples</vt:lpstr>
      <vt:lpstr>Slope drilling 560 m Ditch Witch JT 100 with walk-over location method</vt:lpstr>
      <vt:lpstr>Slope drilling 560 m Ditch Witch JT 100 with walk-over location method</vt:lpstr>
      <vt:lpstr>Slope drilling 560 m Ditch Witch JT 100 with walk-over location method</vt:lpstr>
      <vt:lpstr>Slope drilling 560 m Ditch Witch JT 100 with walk-over location method</vt:lpstr>
      <vt:lpstr>Slope drilling 560 m Ditch Witch JT 100 with walk-over location method</vt:lpstr>
      <vt:lpstr>Slope drilling 560 m Ditch Witch JT 100 with walk-over location method</vt:lpstr>
      <vt:lpstr>Final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Blania, J.</dc:creator>
  <cp:lastModifiedBy>Stoelinga, Jorn</cp:lastModifiedBy>
  <cp:revision>7</cp:revision>
  <cp:lastPrinted>2025-03-17T13:12:40Z</cp:lastPrinted>
  <dcterms:created xsi:type="dcterms:W3CDTF">2021-10-15T10:01:37Z</dcterms:created>
  <dcterms:modified xsi:type="dcterms:W3CDTF">2025-04-03T14:29:07Z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118e09-08be-4360-a815-3fc29828016d_Enabled">
    <vt:lpwstr>true</vt:lpwstr>
  </property>
  <property fmtid="{D5CDD505-2E9C-101B-9397-08002B2CF9AE}" pid="3" name="MSIP_Label_6e118e09-08be-4360-a815-3fc29828016d_SetDate">
    <vt:lpwstr>2024-02-29T22:43:52Z</vt:lpwstr>
  </property>
  <property fmtid="{D5CDD505-2E9C-101B-9397-08002B2CF9AE}" pid="4" name="MSIP_Label_6e118e09-08be-4360-a815-3fc29828016d_Method">
    <vt:lpwstr>Standard</vt:lpwstr>
  </property>
  <property fmtid="{D5CDD505-2E9C-101B-9397-08002B2CF9AE}" pid="5" name="MSIP_Label_6e118e09-08be-4360-a815-3fc29828016d_Name">
    <vt:lpwstr>Internal</vt:lpwstr>
  </property>
  <property fmtid="{D5CDD505-2E9C-101B-9397-08002B2CF9AE}" pid="6" name="MSIP_Label_6e118e09-08be-4360-a815-3fc29828016d_SiteId">
    <vt:lpwstr>15b734ef-4a07-47e7-90f4-22cc84a7af23</vt:lpwstr>
  </property>
  <property fmtid="{D5CDD505-2E9C-101B-9397-08002B2CF9AE}" pid="7" name="MSIP_Label_6e118e09-08be-4360-a815-3fc29828016d_ActionId">
    <vt:lpwstr>ba630b83-944a-4d17-9db4-b8e9afc165ab</vt:lpwstr>
  </property>
  <property fmtid="{D5CDD505-2E9C-101B-9397-08002B2CF9AE}" pid="8" name="MSIP_Label_6e118e09-08be-4360-a815-3fc29828016d_ContentBits">
    <vt:lpwstr>0</vt:lpwstr>
  </property>
</Properties>
</file>